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ink/ink6.xml" ContentType="application/inkml+xml"/>
  <Override PartName="/ppt/ink/ink7.xml" ContentType="application/inkml+xml"/>
  <Override PartName="/ppt/ink/ink16.xml" ContentType="application/inkml+xml"/>
  <Override PartName="/ppt/ink/ink17.xml" ContentType="application/inkml+xml"/>
  <Override PartName="/ppt/ink/ink25.xml" ContentType="application/inkml+xml"/>
  <Override PartName="/ppt/ink/ink2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4.xml" ContentType="application/inkml+xml"/>
  <Override PartName="/ppt/ink/ink15.xml" ContentType="application/inkml+xml"/>
  <Override PartName="/ppt/ink/ink23.xml" ContentType="application/inkml+xml"/>
  <Override PartName="/ppt/ink/ink2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Override PartName="/ppt/ink/ink21.xml" ContentType="application/inkml+xml"/>
  <Override PartName="/ppt/ink/ink22.xml" ContentType="application/inkml+xml"/>
  <Override PartName="/ppt/slideLayouts/slideLayout10.xml" ContentType="application/vnd.openxmlformats-officedocument.presentationml.slideLayout+xml"/>
  <Override PartName="/ppt/ink/ink10.xml" ContentType="application/inkml+xml"/>
  <Override PartName="/ppt/ink/ink11.xml" ContentType="application/inkml+xml"/>
  <Override PartName="/ppt/ink/ink20.xml" ContentType="application/inkml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2:46:59.20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D57B01-A942-48F7-B084-665B7D78B82B}" emma:medium="tactile" emma:mode="ink">
          <msink:context xmlns:msink="http://schemas.microsoft.com/ink/2010/main" type="writingRegion" rotatedBoundingBox="11111,1444 25752,965 25826,3214 11184,3693"/>
        </emma:interpretation>
      </emma:emma>
    </inkml:annotationXML>
    <inkml:traceGroup>
      <inkml:annotationXML>
        <emma:emma xmlns:emma="http://www.w3.org/2003/04/emma" version="1.0">
          <emma:interpretation id="{376D3884-87FD-4949-B43A-173448C553D0}" emma:medium="tactile" emma:mode="ink">
            <msink:context xmlns:msink="http://schemas.microsoft.com/ink/2010/main" type="paragraph" rotatedBoundingBox="11111,1444 25752,965 25826,3214 11184,3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A3CD32-13A0-47FA-A8CF-6E93A34E6A6C}" emma:medium="tactile" emma:mode="ink">
              <msink:context xmlns:msink="http://schemas.microsoft.com/ink/2010/main" type="inkBullet" rotatedBoundingBox="11123,1824 12165,1790 12203,2954 11161,2988"/>
            </emma:interpretation>
            <emma:one-of disjunction-type="recognition" id="oneOf0">
              <emma:interpretation id="interp0" emma:lang="en-IN" emma:confidence="0">
                <emma:literal>W</emma:literal>
              </emma:interpretation>
              <emma:interpretation id="interp1" emma:lang="en-IN" emma:confidence="0">
                <emma:literal>w</emma:literal>
              </emma:interpretation>
              <emma:interpretation id="interp2" emma:lang="en-IN" emma:confidence="0">
                <emma:literal>WW</emma:literal>
              </emma:interpretation>
              <emma:interpretation id="interp3" emma:lang="en-IN" emma:confidence="0">
                <emma:literal>WD</emma:literal>
              </emma:interpretation>
              <emma:interpretation id="interp4" emma:lang="en-IN" emma:confidence="0">
                <emma:literal>WM</emma:literal>
              </emma:interpretation>
            </emma:one-of>
          </emma:emma>
        </inkml:annotationXML>
        <inkml:trace contextRef="#ctx0" brushRef="#br0">22 191 114,'-6'-21'0,"3"3"102,-1-1-44,0-1 3,1-1-15,0 0-12,3 5 22,0 1-25,0 1-17,0 3 5,0 1 11,0 7 1,0 0-8,0 3-6,0 0-15,0 0-4,0 0-19,0 5 10,4 7-6,2 14 12,4 7 2,0 10 5,-2 5-1,0 9-2,-2 4 1,0 4 2,4 10-3,0-2-1,3 7 4,-1-5 3,3-4-8,1-2 1,2-7-1,0-8-7,-5-10-11,2-8 13,-2-11-7,0-2-7,-3-12 7,-3-4 12,-2-5-2,-4-2-4,2 0 7,0-5 4,1-16 4,5-6-6,-1-18 0,3-5-9,2-12-9,1-6 7,2-3 11,0-1 0,4 8-2,-1 6 3,-2 11 29,1 6-14,-1 8 4,3 9 1,-4 4-14,-4 10 0,-1 3-4,1 7-3,2 0 0,3 12-19,2 5 20,7 13-2,-7 4-9,4 4 7,2 12 4,-2-3 1,-1 8-4,2 2 4,-1 0 3,0-4-7,2 1-1,-2-7 4,2 1 1,-2-4-3,-2-7 2,-2-4 1,-3-6-4,0-5-1,-6-6 6,2-5-4,-4-3-7,-5-5-1,0-3 5,0 2-2,-3-2 7,1-9 13,4-7-8,-4-11-7,5-3 1,-2-8 0,2-5 7,-3-6-8,1-5 2,1-4 7,-1-3-2,2-3 9,-3-2-1,-2 1 1,3-2 2,1 2 13,-1 4-13,-1 5 8,1 6 5,-5 3-18,1 8-8,1 7-8,-1 2-8,2 7-3,-2 7-44,0 4-3,0 6-6,0 5-43,0 1-21,0 1-69</inkml:trace>
      </inkml:traceGroup>
      <inkml:traceGroup>
        <inkml:annotationXML>
          <emma:emma xmlns:emma="http://www.w3.org/2003/04/emma" version="1.0">
            <emma:interpretation id="{14CAE909-C2C1-4BE4-A6D9-C2FAA4922BF7}" emma:medium="tactile" emma:mode="ink">
              <msink:context xmlns:msink="http://schemas.microsoft.com/ink/2010/main" type="line" rotatedBoundingBox="12444,1401 25752,965 25826,3214 12517,3649"/>
            </emma:interpretation>
          </emma:emma>
        </inkml:annotationXML>
        <inkml:traceGroup>
          <inkml:annotationXML>
            <emma:emma xmlns:emma="http://www.w3.org/2003/04/emma" version="1.0">
              <emma:interpretation id="{C1C7F065-2FB9-4355-A4CE-9BCF861A3BB8}" emma:medium="tactile" emma:mode="ink">
                <msink:context xmlns:msink="http://schemas.microsoft.com/ink/2010/main" type="inkWord" rotatedBoundingBox="12445,1437 13065,1417 13122,3154 12502,3174"/>
              </emma:interpretation>
              <emma:one-of disjunction-type="recognition" id="oneOf1">
                <emma:interpretation id="interp5" emma:lang="en-IN" emma:confidence="0">
                  <emma:literal>h</emma:literal>
                </emma:interpretation>
                <emma:interpretation id="interp6" emma:lang="en-IN" emma:confidence="0">
                  <emma:literal>H</emma:literal>
                </emma:interpretation>
                <emma:interpretation id="interp7" emma:lang="en-IN" emma:confidence="0">
                  <emma:literal>u</emma:literal>
                </emma:interpretation>
                <emma:interpretation id="interp8" emma:lang="en-IN" emma:confidence="0">
                  <emma:literal>k</emma:literal>
                </emma:interpretation>
                <emma:interpretation id="interp9" emma:lang="en-IN" emma:confidence="0">
                  <emma:literal>b</emma:literal>
                </emma:interpretation>
              </emma:one-of>
            </emma:emma>
          </inkml:annotationXML>
          <inkml:trace contextRef="#ctx0" brushRef="#br0" timeOffset="542.5213">1364-364 351,'6'-17'0,"-3"10"19,1 6 17,-1 1-24,-1 4-21,4 10 1,-5 10 9,2 14 11,1 12-2,-1 5 22,0 16 1,-3 11-18,1 9-10,-8 14 7,0 12-5,0 9-7,-3 10 0,4 1 8,3-6-8,4-14 0,-1-16 3,9-15-3,4-14 0,-6-15-4,3-9 5,-4-15 5,-3-9-9,3-11 5,-5-8-1,-1-5 1,3 0 9,0-18 6,7-14-10,6-20-14,4-17-14,8-13-2,4-6-13,-1-1 16,7 6 3,2 5 18,-1 8-2,-2 14 2,-1 10 23,-10 11 0,-2 15-18,2 10-4,-7 6-2,1 4 0,1 4-7,-4 8 12,-1 8-7,3 5-8,-11 4 7,1 9 6,-3 2 2,-5 4 3,2 5-2,-3-4 0,0 4-6,3-2 0,-3-5 0,0 0 4,1-6-6,-1-5-33,0-2-13,3-7-23,4-3-31,1-16-28</inkml:trace>
        </inkml:traceGroup>
        <inkml:traceGroup>
          <inkml:annotationXML>
            <emma:emma xmlns:emma="http://www.w3.org/2003/04/emma" version="1.0">
              <emma:interpretation id="{D5F16241-7B5A-4D69-AD3C-C61A2B30B21A}" emma:medium="tactile" emma:mode="ink">
                <msink:context xmlns:msink="http://schemas.microsoft.com/ink/2010/main" type="inkWord" rotatedBoundingBox="14739,1541 19495,1386 19548,3008 14792,3164"/>
              </emma:interpretation>
              <emma:one-of disjunction-type="recognition" id="oneOf2">
                <emma:interpretation id="interp10" emma:lang="en-IN" emma:confidence="0">
                  <emma:literal>knowing</emma:literal>
                </emma:interpretation>
                <emma:interpretation id="interp11" emma:lang="en-IN" emma:confidence="0">
                  <emma:literal>known</emma:literal>
                </emma:interpretation>
                <emma:interpretation id="interp12" emma:lang="en-IN" emma:confidence="0">
                  <emma:literal>Known</emma:literal>
                </emma:interpretation>
                <emma:interpretation id="interp13" emma:lang="en-IN" emma:confidence="0">
                  <emma:literal>Knowing</emma:literal>
                </emma:interpretation>
                <emma:interpretation id="interp14" emma:lang="en-IN" emma:confidence="0">
                  <emma:literal>knows</emma:literal>
                </emma:interpretation>
              </emma:one-of>
            </emma:emma>
          </inkml:annotationXML>
          <inkml:trace contextRef="#ctx0" brushRef="#br0" timeOffset="2283.066">4666 153 541,'-14'2'0,"-6"18"-24,-17 10 28,-6 9-3,-9 12 0,-9 1 7,-1 6-3,-3-1 1,-7-1 3,4-5-2,2-6 2,1-3-4,2-5 8,9-3-8,3-6-3,0-5-2,7-4 0,-1-4 2,10-7-5,13-2 4,2-5 3,14-1-8,5 0 1,1-9 1,0-1-19,16-6-4,7 5 19,10-4 1,6 6 1,-1-2 2,5 4 4,5 6-1,-3 1-1,4 0 0,3 12 0,1 3-2,-1 2-1,6 6 5,-4-1 0,-1 0-4,6 3-3,-2 1 7,-7-4-4,-2-1-29,-5 0 15,-7-5-1,-2-1-8,-4-3-3,-1 0 3,-6-1-33,0-1-21,-7 1-40</inkml:trace>
          <inkml:trace contextRef="#ctx0" brushRef="#br0" timeOffset="1872.6957">3825-122 155,'2'-27'0,"-2"3"106,0 1-54,0 3 9,0 4-5,0-1-5,0 2-8,0 2-25,0 6 1,0 2 18,0 4-4,-2 1-25,2 0-11,-1 0-2,-1 0-6,2 9-11,-1 10 22,-5 10 0,0 8 0,-2 13-4,0 9 8,3 8-3,-5 9 8,5 5-2,1 13-1,1 6-6,3 9 0,3-2 0,6 6 7,2-10-8,1 1 0,-1-5 2,-1-14 0,-5-12-1,0-10-50,0-12 10,2-11-30,6-9-1,0-15-11,6-9-108</inkml:trace>
          <inkml:trace contextRef="#ctx0" brushRef="#br0" timeOffset="2767.5152">4803 448 463,'3'-15'0,"2"9"0,3 2 13,3 4-12,-1 0 6,6 1-3,1 10-3,-3 6-2,-1 8 2,-1 6 17,-6 6-13,-2 5-1,3 2 5,-7 4-7,0 4 1,-4-1 2,-8-1-2,2-6-4,4-9 2,-4-6 1,6-9-2,0-5 0,-2-8 0,4-5 1,1-2 0,0-1 8,-5-10 2,0-12-11,2-5 0,4-15-31,0-8 19,5-11-10,10-4-5,9 1 11,1 2 12,7 5-7,5 7 10,-1 4 2,5 11-1,-2 5-2,-4 14 4,-2 11 9,-3 3-12,-1 8 2,-3 12 3,-4 7-3,-3 15 1,-4 5 3,-2 5 4,-2 9-7,-7-1-2,-1 2 0,-3 1 15,1 2-17,-1-3 4,-1 0-1,-4-1 0,1-6-2,-5-5-24,4-4-11,-4-8-36,3-8-11,-2-12-35</inkml:trace>
          <inkml:trace contextRef="#ctx0" brushRef="#br0" timeOffset="3182.8532">5722 397 439,'0'-5'0,"-4"7"0,-3 11-5,-2 9 8,-4 8 18,2 7 1,-2 6-5,3 1-6,2-1 18,0 2-11,0-5-5,8 4-10,-1-3-1,2 2 5,8-4-7,0-4 0,5-5-3,1-7 3,2-7 2,3-3-5,2-3 6,0-5 0,4-5-5,-2-3-3,1-13-3,1-8 2,-3-8-6,1-8 2,-3-8 1,-7-6-8,-1 0 1,-7-2-7,-5 2-4,-1 2 17,-3 10 7,-10 8 6,-4 7 6,-5 7 6,-4 6 1,-4 1-4,0 10-16,-1 3 2,0 8 4,0 10-1,2 6-1,0 7-6,-1 3 4,3 2-31,4-1-13,2-1-10,10 1-22,2-7-23,5-5-56</inkml:trace>
          <inkml:trace contextRef="#ctx0" brushRef="#br0" timeOffset="3777.3316">6228 433 512,'-1'0'0,"-1"7"0,-6 7-2,-1 11 13,-1 9 10,1 10-2,1-1-12,5 5-2,1-8 5,2-1-2,0-4-5,5-5-1,0-3 2,8-2-6,3-7 1,0-1 2,6-6 5,-1-6-7,0 0-1,3-7 4,-1-6-4,3-8-24,0-11 19,0-7-2,-4-6-21,1-10-1,-4 1-2,-2 1 3,4 2 16,-6 5 11,-3 11 6,0 8 4,-8 14 14,-1 7 11,0 1-21,0 3-21,-1 9-2,0 11 13,1 6 3,3 9-2,-4 4 7,3-3-1,1 3-11,1 0 4,3-5 4,2 0-5,6-2 0,0-8-1,2-2 1,2-3 1,4-5-4,-2-7-2,4-2-3,2-7-10,-1-1-1,0-7 12,-2-12 2,-2 0-4,-4-13 9,1-4 0,-5-9-14,-1-7 8,-1-6 10,-4-4-3,-1-4 1,1 0 7,-6 1 10,0 4 18,-5 4-3,0 8 9,-6 7-18,-4 2-1,-3 9-8,1 7-9,-1 6-9,-3 5-10,-1 6-8,0 10-27,-9 2-34,4 14 8,-3 6 13,4 5-33,2 4-32</inkml:trace>
          <inkml:trace contextRef="#ctx0" brushRef="#br0" timeOffset="4892.2622">7429 328 357,'0'-6'0,"1"4"63,-1 2-60,3 7-4,-3 7 2,0 13 6,0 10 14,-1 6 4,-3 5-14,-2 1 0,0-2 3,0 2 3,3-3-8,3 0-7,-1-5 1,1 1-1,1-9-4,-1-11 0,6-3 2,-2-9 1,5-6-3,4-2 4,2-2 1,6-12-4,12-11-17,2-13 6,9-3-22,-1-13-11,-3-5 9,-2-1 15,-1-2 3,-2 7 12,-5 5 7,-1 12 3,-11 9-3,-10 9 10,0 11 7,-8 6-6,0 1-9,3 0-2,-2 4-2,5 7-12,1 12 13,-1 0 0,0 7 27,-1 5-16,7-5-9,-8 0 2,9-3-4,0-5 0,-1-2 0,9-6 12,-2-6 1,3-4 4,1-4-6,2 0 1,1-7 5,5-7-2,4-4-2,-3-7 0,3-8-8,-5-6 7,-6-4 9,-2-5 4,-6-6-12,-6-3 9,-3 2-9,-2 3-4,-7 3 4,2 8 24,-4 8-11,-8 7-11,2 3 10,2 11 1,-5 2-19,4 4 1,-3 5-7,-6 1-2,2 4-14,-6 14 13,0 5-6,5 8 2,4 2-2,3 7 7,7 1-4,3-1-5,7 1 4,9 1-2,3-4-12,-3 2-3,7-2 22,-3 0-10,0-1-5,1 2 12,0 0 2,-3 2-4,3 5 1,-3-1 2,-4 1 0,0 2-6,-6-3 0,-5-6-11,-2 0 15,-1-8-3,-9 0 7,-5-4 2,-6-5-1,-9-3 0,-2-3 0,0-3 11,-5-8-10,4 1 7,0-3 1,-4-3-5,4 0-7,-1-4 6,-3-10-6,2-5-57,4-3-30,-2-8-48,9-2-76</inkml:trace>
        </inkml:traceGroup>
        <inkml:traceGroup>
          <inkml:annotationXML>
            <emma:emma xmlns:emma="http://www.w3.org/2003/04/emma" version="1.0">
              <emma:interpretation id="{620BEC30-9490-4CAF-B40D-121C92F1F704}" emma:medium="tactile" emma:mode="ink">
                <msink:context xmlns:msink="http://schemas.microsoft.com/ink/2010/main" type="inkWord" rotatedBoundingBox="20760,1129 25752,965 25826,3214 20834,3377"/>
              </emma:interpretation>
              <emma:one-of disjunction-type="recognition" id="oneOf3">
                <emma:interpretation id="interp15" emma:lang="en-IN" emma:confidence="0">
                  <emma:literal>Isyntax]</emma:literal>
                </emma:interpretation>
                <emma:interpretation id="interp16" emma:lang="en-IN" emma:confidence="0">
                  <emma:literal>Isyn tax]</emma:literal>
                </emma:interpretation>
                <emma:interpretation id="interp17" emma:lang="en-IN" emma:confidence="0">
                  <emma:literal>Isgn tax]</emma:literal>
                </emma:interpretation>
                <emma:interpretation id="interp18" emma:lang="en-IN" emma:confidence="0">
                  <emma:literal>I-syntax]</emma:literal>
                </emma:interpretation>
                <emma:interpretation id="interp19" emma:lang="en-IN" emma:confidence="0">
                  <emma:literal>Ion tax]</emma:literal>
                </emma:interpretation>
              </emma:one-of>
            </emma:emma>
          </inkml:annotationXML>
          <inkml:trace contextRef="#ctx0" brushRef="#br0" timeOffset="13789.9042">10582 152 99,'4'-8'0,"4"5"34,0-5-7,2 0 12,0 1-19,2-1 12,0-1 3,-4-1-16,-1-6 1,4 5 10,-3-5-16,1 2-4,-2 0 10,-7-2 4,0 1-12,0-1 21,-1 8-1,-5-4-6,-3 3-2,-4 1-13,-1 2-8,-6 2-6,-4 4-8,-3 0 11,-3 1 0,-2 14 0,1 0-6,1 1 7,1 4-1,8 1 0,3-1-4,4 2 5,2 0-2,9-2-12,0 0 12,3-1-1,2-4-16,5 1 7,5-4 5,2-1 2,5 2-2,1-2 3,5-3 1,-2 3-8,6-1 3,0 0 5,2 2-3,4-2-2,4 2-13,0 3 11,2 2-11,-7 1-7,-2 1 4,-7-4 8,-4 3-4,-6-1-5,-9-3 15,-4 0-1,-2-3 7,-2 2 3,-12-2 0,-6 2 16,-9 0-4,-4 4 6,-4 1-10,-5-2 1,-2-4 6,0 1 3,-1-5 1,-3-1 4,-1 2-12,1-7 4,6 2-11,5-2 5,9-2 5,4 0-6,5 0-12,3-6-2,7 0-45,8 1-15,2-8-41,15-6-115</inkml:trace>
          <inkml:trace contextRef="#ctx0" brushRef="#br0" timeOffset="14424.4573">10995 36 409,'0'0'0,"0"0"0,0 0 0,0 0 11,2 3-13,-1 1-2,3 4 5,5 0 2,3 2-5,-1-4 2,9 3 0,2-1 12,7-6-10,1-2-2,1 0 0,-7 0 0,2-8-14,-7-3 7,-2 0-1,1-5-14,-5 2 7,-3-4 11,-4-1 7,-3 3-5,-2 5 4,0 2 27,-1 2-7,0 6 0,0-3 13,0 4-18,0 0-9,0 0-7,-1 0 0,0 0-2,1 12-18,-2 4 22,2 11-1,0 3-4,0 5-3,4 2 7,7 4-2,2 8-3,-2 1 6,-1 8 4,0 4-8,-4 3 0,4 1 2,-8 3 4,1-1-7,-3-1 1,0 6 1,-8-1 2,-3 3-5,-7-5 6,0-5 0,-7-6-6,2-9-9,-6-7 7,3-8-4,-6-10 3,-1-4 4,3-11 4,-4-3-4,6-7-8,3-1 15,0-13 0,5-7-5,4-11 0,0-12 11,2-11-15,4-11 2,6-6 4,4-7 14,5-2-18,10-5 4,8 2 24,3 1 3,9 0-11,4 9 1,8 3-12,2 11-10,1 9-2,-1 7 7,-5 11-4,-2 5-41,-3 11-20,0 4-17,-8 4-41,-7 2-99</inkml:trace>
          <inkml:trace contextRef="#ctx0" brushRef="#br0" timeOffset="14899.8945">11580 174 437,'0'-4'0,"0"4"24,0 0-22,3 0-4,9 10-3,1 3 8,-4 8-2,4 1 0,-2 3 6,-2 7-2,-3 0-6,-2 3-1,-1-3 4,-3-3 6,0 0-11,0-5 3,-2-3 0,-1-11 8,-5-2-8,2-3 0,3-1 17,-6-4-16,4 0 5,-4-4 21,0-14-20,1-1-2,6-10-9,1-6-2,1-7-11,10-6-3,-1-2 3,5 4-4,2 5 10,3 6 8,2 5 6,2 7 3,3 9-7,1 1 2,-1 5 4,-2 4-7,-5 2 1,-2 2 2,2 6 1,0 9-2,1 1-8,0 13 11,-4-4-4,1 8-1,-5-1 4,-5 0 2,-2 4-6,-3-1 2,0 2 0,-2-2 5,0-2-5,-7-2-2,1 0 2,-9-5-29,0 0-8,-1-4-28,-3 0-13,3-7-55</inkml:trace>
          <inkml:trace contextRef="#ctx0" brushRef="#br0" timeOffset="15183.0914">12192-233 319,'4'-7'0,"2"2"44,2 5-24,0 0-11,3 8 4,4 4 12,-1 8-9,-1 6-5,0 4 3,0 7-4,-1 2 6,2 5 5,-7 5-9,3 2-13,-2-2-3,0 1 8,-3 2 2,3-5-11,-3 2 3,5 1 4,-4-3-1,4 0-43,-6-4-21,-1-1-18,-3-6-40,0-12-92</inkml:trace>
          <inkml:trace contextRef="#ctx0" brushRef="#br0" timeOffset="15815.54">12169 127 393,'-2'-6'0,"2"5"0,3 1-2,9-2 2,11 2 6,7 0-6,8 0 0,-1 2 0,7-2 4,-1 0-7,0-2 1,6 2 4,2-4 6,1-1-9,0-6 1,1 4 0,-1-6 1,-1 2-5,-6-3 8,-12 0-1,-3-1-6,-12 1 1,-4 0 7,-7 2 0,-4-1 11,-3 3 15,0-2 11,-11 6-29,-4-2 5,-5 0-12,-9 4-4,-8 3-4,-1 1-3,-5 10 7,4 2-4,3 5-4,-4 6 11,10 1-2,3 7-6,4 1-4,8-2 6,5 2-1,3-2-3,4 2 2,3-4 6,1 2-6,1-6 2,5-3 1,2-5 0,7-5-15,-1-5 2,9 0 8,4-5-3,4-1-7,-3-11 13,0-6-1,-7-1-5,-1-8 6,-2-1 4,-3-8-4,-7-1-18,-2-1 19,-3 4 2,-1 9 4,2 3-4,-1 7 45,-4 1-23,0 5-5,0 5-1,0 2 12,0-1-16,0 2-17,0 0 4,0 0 0,0 6-24,1 12 17,4 2 9,3 8-3,-5 5 0,3 0 1,3 5 0,-5 1 0,3 1-17,-1 3-30,-2-5-7,5 1 10,-2-2-44,2-3-28,-3-6-59</inkml:trace>
          <inkml:trace contextRef="#ctx0" brushRef="#br0" timeOffset="16072.7312">13606-15 584,'0'-1'0,"0"1"-19,0 4 8,-1 5-5,-11 15 19,-2 12-4,-6 1-2,-1 5 6,-6 2 1,-3-2-6,-2 3 3,-1 2 1,-5 2 5,0-2-14,1-3-43,-4-7 6,11-6-28,-2-6 1,8-9-32,-2-5-95</inkml:trace>
          <inkml:trace contextRef="#ctx0" brushRef="#br0" timeOffset="16300.8933">13294 34 354,'20'0'0,"2"2"-9,8 9 9,1 5 0,-2 0 5,7 6-7,-3 2 4,0-1 9,2 1-6,-5 1 6,-1 1 4,-1-3-11,-7 2-4,1 2 0,-2-3 0,-5 2 0,-1 1-40,1-1-11,0-3-29,-3-5-59</inkml:trace>
          <inkml:trace contextRef="#ctx0" brushRef="#br0" timeOffset="12892.1967">9766 1264 142,'-15'0'0,"-1"0"34,3 4-13,3-2 8,1-2-6,5 1-1,3-1-4,1 2 7,0-2-5,0 0-7,0 0 7,0 0-2,0 0-10,1 0-2,5 0 7,3 0-4,6 0-2,1 0-1,3-3 2,7-1-9,-1 1-2,6 0 6,4-1 2,4 0-7,3 1-1,9 0 3,4 0 0,4-2 0,6 5 0,-2-7 4,-2 7-6,0-1 0,-6 1 0,1 0-17,-8 0 3,-11 0 0,-5 0 10,-9 0 0,-7 0 0,-9-1 10,-4 1 0,3 0-8,-5-2 6,-1 2 1,2 0 0,-2 0-3,0 0 0,0 0 1,-2-2-11,-6 0-26,2 1-48,-6-4-36</inkml:trace>
          <inkml:trace contextRef="#ctx0" brushRef="#br0" timeOffset="11967.4015">9716-366 40,'-4'-5'0,"0"-1"68,-1 3-34,3-2 0,0 3 5,2 0-9,-1 0 2,-1 0-8,2-1 6,0 1-6,0 2 4,0 0-8,0 0-1,0 0-6,0 0-10,0 0 0,0 0 6,0 0-1,0-1 3,0-1 5,2 2 2,3-2-11,6-2-6,4 1 7,4-2-2,6 0-8,8-1 3,3-1 1,9 2-2,3-3 0,2 2 0,1-1 4,5 2-6,0 0-2,2-2 5,0 6 0,-7-3-2,-9 1 0,-11 3 2,-6-1-2,-9 1-14,-5 0 1,-2 0-5,-2 0-9,-5 0-9,1 0-6,-3 4-18,0 5-19,0-1-31</inkml:trace>
          <inkml:trace contextRef="#ctx0" brushRef="#br0" timeOffset="5967.2005">9784-237 138,'-3'-14'0,"2"-1"25,1 5 1,-1 0-9,1 2-13,-2-1 5,2 1 12,0 0-5,0 2 15,0 2 2,0-1 4,0-3-2,0 4 2,0 3-3,0-3-10,0 4-12,0 0 6,0 0-9,0 0-8,0 0-2,0 0 1,0 0 0,0 0-13,0 0 12,0 5 2,0 5-2,0 2 1,0 9 11,0 5-6,0 6 3,0 9 4,0 11 8,2 7 9,-2 9-18,0 12 10,0 6-3,1 5-8,-1 5-4,0 0-5,7 0-1,3-1 0,2-6 0,-2-6 4,-4-8-7,-6-7 1,0-10 4,0-6-3,-2-6-24,-3-8-10,-3-7-16,1-4-59,0-10-22,-2-12-67</inkml:trace>
          <inkml:trace contextRef="#ctx0" brushRef="#br0" timeOffset="17073.519">13589-741 407,'0'-10'0,"-1"0"56,1-1-19,-2 7-16,6-6-12,11 2-2,5 0 2,9-5-12,6 9-1,9-2 7,3 2 1,2 0-8,6 2 4,0 2 1,1 0-2,0 0-5,-1 2 9,-3 2-1,-5-3-4,-13 2-1,1-1 4,-6 2 1,-3-2-3,-5 7-2,-5-1 5,2 2-4,-4 5-6,-1-1 9,-1 1-2,-5 2-7,0 2 3,-1 7 6,-5 2-2,7 4-5,-7 3 8,3 5 0,-1 3-4,0 6-1,3 5 5,0 2 1,4 7-3,0 0 0,3 6 3,3 2-4,0 6-1,0 2 4,0-1 3,-2 3-5,-1-4 0,0 4 0,-6-3 2,5 0-2,-5 0-2,2-6 7,-2-1-7,2-4-1,-5-1 6,5-7 0,-4-4-5,-3-5 1,5-3 1,-7-7 1,0-5-7,0-8 10,0-1-2,-6-5-4,-1-7-38,-5 1 30,1-7 7,1 1-4,-6-4 8,1-1 1,-2-1-3,-7-2 2,0 2 9,-3-3-6,-5 1 4,-3 2 3,2-1 7,-6 2-11,-6 2-7,1 1 0,-10-3 20,4 5-13,-4-6 2,1 4 3,2 0-6,2 2-3,1-5 4,2 1-1,3-2-12,7 3 2,-1 0 1,7-2-48,6 3-27,3-6-46,8-1-202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2:14.52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B46A35-0CBA-4685-BBF1-21D6519C477B}" emma:medium="tactile" emma:mode="ink">
          <msink:context xmlns:msink="http://schemas.microsoft.com/ink/2010/main" type="writingRegion" rotatedBoundingBox="8735,901 14511,949 14470,5975 8694,5927"/>
        </emma:interpretation>
      </emma:emma>
    </inkml:annotationXML>
    <inkml:traceGroup>
      <inkml:annotationXML>
        <emma:emma xmlns:emma="http://www.w3.org/2003/04/emma" version="1.0">
          <emma:interpretation id="{F749C9EF-40F6-46BC-B65C-3BCBA1C5244A}" emma:medium="tactile" emma:mode="ink">
            <msink:context xmlns:msink="http://schemas.microsoft.com/ink/2010/main" type="paragraph" rotatedBoundingBox="8733,902 13929,937 13922,2005 8726,1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FCBA26-5284-4CB1-A1FE-78C90B8C7275}" emma:medium="tactile" emma:mode="ink">
              <msink:context xmlns:msink="http://schemas.microsoft.com/ink/2010/main" type="line" rotatedBoundingBox="8733,902 13929,937 13922,2005 8726,1970"/>
            </emma:interpretation>
          </emma:emma>
        </inkml:annotationXML>
        <inkml:traceGroup>
          <inkml:annotationXML>
            <emma:emma xmlns:emma="http://www.w3.org/2003/04/emma" version="1.0">
              <emma:interpretation id="{5885FD8A-C7ED-4D75-ADB5-D39B4BA1A9DD}" emma:medium="tactile" emma:mode="ink">
                <msink:context xmlns:msink="http://schemas.microsoft.com/ink/2010/main" type="inkWord" rotatedBoundingBox="8733,902 13929,937 13922,2005 8726,1970"/>
              </emma:interpretation>
              <emma:one-of disjunction-type="recognition" id="oneOf0">
                <emma:interpretation id="interp0" emma:lang="en-IN" emma:confidence="0">
                  <emma:literal>E7Ett</emma:literal>
                </emma:interpretation>
                <emma:interpretation id="interp1" emma:lang="en-IN" emma:confidence="0">
                  <emma:literal>Es Et E</emma:literal>
                </emma:interpretation>
                <emma:interpretation id="interp2" emma:lang="en-IN" emma:confidence="0">
                  <emma:literal>Et Et E</emma:literal>
                </emma:interpretation>
                <emma:interpretation id="interp3" emma:lang="en-IN" emma:confidence="0">
                  <emma:literal>E7EtE</emma:literal>
                </emma:interpretation>
                <emma:interpretation id="interp4" emma:lang="en-IN" emma:confidence="0">
                  <emma:literal>E Et E</emma:literal>
                </emma:interpretation>
              </emma:one-of>
            </emma:emma>
          </inkml:annotationXML>
          <inkml:trace contextRef="#ctx0" brushRef="#br0">4982 234 247,'3'-8'0,"-3"4"85,0-1-40,0 0-29,0 2 0,-10 0-8,2 1-11,-9 0-1,-6 2 5,0 0 0,-6 0-1,0 0 0,0 0 6,3 2-4,-4 2 4,1 0 5,0-2-4,0 1-7,7 1 0,-4-3 8,3 2-6,0-2-2,7 2 0,6 1 14,3 0-14,3 0 0,-2-4 1,1 4-1,3 4-7,-1 3 6,1 3 0,-2 3-5,-3 0 3,7-2 6,-3 6-3,0-3 0,1 8 0,-5-6 4,4 6-5,0 2 1,2 3 0,0-1 8,1 10-4,-6-5-2,3 6 3,0 4-1,0-2-4,2 3 0,-5-2 7,3 2-9,-4-5 2,0-2 0,7 1 5,-6-5-5,3 4 0,-1-5 7,-1 1-10,4-5 1,2-6 4,-4-3-1,3-7-2,0 0 1,0-6 0,0 1 2,3-3-2,-3-3-4,3 2 4,1-5 0,-4 0-2,9 3 10,1-3-5,3 0-1,5 0 3,5 0 3,1-3-8,5-5 0,0 0 6,0 0-6,3-3 0,2 1-3,5 1-5,5 0-12,-1-4-10,-1 3-13,4-2-2,-7-2-23,2 3-37,-8-3 2</inkml:trace>
          <inkml:trace contextRef="#ctx0" brushRef="#br0" timeOffset="377.2737">4517 802 205,'-2'0'0,"1"0"50,1 0-9,0 0-3,0 0-16,0 0-6,0 0 7,0-1-6,3 1-3,-3 0 4,0 0-4,7 0-9,6 0 4,6 0-1,5-6 7,6 6-5,9-7-8,6 0 3,-1 0-6,11 1 1,-5-1 0,1 0-36,5 3-18,-1 0-20,4 4-59</inkml:trace>
          <inkml:trace contextRef="#ctx0" brushRef="#br0" timeOffset="705.6212">5505 818 337,'-2'-4'0,"2"4"54,0 0-22,0 0 13,2 0-13,8-2-23,3-2-10,12-2 2,5 1 5,3 2-4,5-1 3,5-3-1,2 3-1,1-1-6,0 1 6,-1 2-1,0-5-4,7 3 0,-1-3 4,2 1 0,-1 2-2,-10-3-31,-6 0 3,-8 3-10,-8-4-6,-3 1-5,-2-2 6,-7-1-18,-5-3-17,-3 2-6,-3-1 9</inkml:trace>
          <inkml:trace contextRef="#ctx0" brushRef="#br0" timeOffset="1033.8574">6201 607 9,'-26'-8'39,"3"2"21,-1-2-7,2 0-5,2 1 1,0 0-8,4-3-10,0 4 5,6 4-5,0-3-6,7 5 10,1 0-3,1-1-14,1 1-21,0 0 1,0-3 1,0 3-5,8 0 2,5 4 8,6 3 1,3-4-3,4 6 0,-3-2 3,6-1-6,-2 7 0,-4-4 2,-1 4 1,-3 0-3,-9 0-5,0-1 8,-3 4-4,-2-1-2,1 6 7,-5 0-3,2-1 0,-3 1-6,-2-3 6,-6 2 0,-8 1-5,-3 0 5,-10 2 0,-1-4 8,1 0-8,-10-1 0,3 2 9,-3-4-8,-2 0-2,2 1 2,5-2-2,-1 1-33,5 2-17,2-6-27,6 3-53,8-13-73</inkml:trace>
          <inkml:trace contextRef="#ctx0" brushRef="#br0" timeOffset="1954.7699">7006 862 347,'-1'-8'0,"1"7"102,0-1-47,0 2-6,0 0-25,8-2-11,7 0-5,8 1-6,13 1-1,5-1 5,1 1 4,7-1-13,1 0 0,7-3 6,2 0-2,2 0-2,4-3-37,-3 1-20,0 0-34,-4-1-1,-3 2-31</inkml:trace>
          <inkml:trace contextRef="#ctx0" brushRef="#br0" timeOffset="1666.5647">7602 450 458,'-12'-14'0,"3"1"0,1 1 77,-5-2-61,-8 1-18,-3 4-4,-6 4 6,-4 1 0,-2 4-9,3-1 12,1 1 0,2 0-5,5 3-1,-1 4 5,-1 2-3,2 2-4,2-4 10,3 1-4,4 1-2,-4-2-3,4 3 4,0-1 2,1-1-4,5 0 2,3 2 0,0 4 0,1-3-13,2 3 13,2-1 0,1 4 0,1 1-5,1-1 5,1 2 0,5 2-2,-3 0 3,1-1 7,2 3-10,-4-1 1,1 5 2,-2-2 4,-1 4-5,-1-2 0,0 1 8,0 1-9,0-5 1,0 3 0,1 0 8,-1-2-9,0 3 1,0-1 0,5-4 2,-4 0-2,4-2 0,-3-3 1,1-4-2,2 2-1,-4-5 3,3 0 0,-1 4-3,2-6 2,0-2 0,3 1 0,0-3-6,7 1 9,1-2-3,5-1 0,7-3 0,1 0 5,8-5-7,4-4-5,5 0 10,-1-2-6,5-4-26,0 1 3,-4-2-12,1 3-11,-9 0 7,-5 1-18,-4 2-51,-13-2-46</inkml:trace>
          <inkml:trace contextRef="#ctx0" brushRef="#br0" timeOffset="2176.9285">7992 812 346,'0'0'0,"-2"0"13,2 0-12,0 2 90,0-2-51,6 0-16,6 0-9,9 0-8,13-2 25,5-5-5,5 2-14,4-1-13,3-1 0,2 2 3,3-3-2,-1 3-2,-8-3-12,-1 2-58,-12 0-18,-2 1-2,-4-5-114</inkml:trace>
          <inkml:trace contextRef="#ctx0" brushRef="#br0" timeOffset="2454.1254">8123 549 385,'0'0'0,"0"0"20,6 0-3,6 6 13,3 5-4,3 3-19,-1 2 4,-1 3 7,0 3 5,0 3 12,4 1-6,-3 6-23,-1-2-3,-1 7-2,-8-2 1,-3 2-2,1 0 0,-1 1 0,-1-6 5,3 6-10,-2-2-51,2-1-13,4 0-40,1-4 6,2-12-133</inkml:trace>
          <inkml:trace contextRef="#ctx0" brushRef="#br0" timeOffset="3372.8573">8791 779 307,'0'0'0,"0"0"84,6-4-53,5 3 7,11 1-10,5 0-9,12-1 0,-1-2 0,4 2-5,5 0 3,3-2-2,2-1-6,4-2-9,-3 1 0,1 2 0,1 0 0,-3 3-10,0-2-36,1 1-61,-12 0-27,-2-6-107</inkml:trace>
          <inkml:trace contextRef="#ctx0" brushRef="#br0" timeOffset="3073.6576">9445 365 609,'6'-16'0,"-6"8"51,2 0 27,-2 0-24,0 4-28,-2-1-16,-4-1-6,-8-2-8,-6 0-3,-9-2 2,-9 4 6,-2 4-2,-4 2-13,0 0 17,0 5-2,5 7-2,-4-1-10,0 6 3,9-1-9,0-1 1,11 3 4,7-1-2,-2-5 6,5 3 0,6-5 2,1 8-3,0 1-3,5-1 11,-3 4 2,4 0-2,0 2-6,0 1 8,4 1 1,3-3-4,-4 1 2,0 2 2,3-2-3,-2 6 0,0-5 2,4 4 3,-1 1-6,-3-2 0,1 1 3,0-3 2,-2 0-3,2 0 0,-1-1 2,2-2-4,-2-3-2,2-2 6,0 0 1,-2-3-4,2-3 0,1 0 3,5-5-4,-5 5 0,4-1 4,-2-5 1,4 2-5,-1-4 1,1-2 1,-3 0 13,3-2-11,4 0 1,6 0 2,3 0-10,9-3 1,2-4 4,8-4 0,0 2-28,-3-7 4,1 2-5,3-2-16,-1-4-5,-1 3 15,-8 0-40,-7 2-32,-9 4-5</inkml:trace>
        </inkml:traceGroup>
      </inkml:traceGroup>
    </inkml:traceGroup>
    <inkml:traceGroup>
      <inkml:annotationXML>
        <emma:emma xmlns:emma="http://www.w3.org/2003/04/emma" version="1.0">
          <emma:interpretation id="{4A72FED3-E935-47FF-8C31-B8CA09F5512E}" emma:medium="tactile" emma:mode="ink">
            <msink:context xmlns:msink="http://schemas.microsoft.com/ink/2010/main" type="paragraph" rotatedBoundingBox="8730,2773 13864,2816 13856,3765 8722,3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377647-F738-48E7-8B5D-8615BBAAC0C8}" emma:medium="tactile" emma:mode="ink">
              <msink:context xmlns:msink="http://schemas.microsoft.com/ink/2010/main" type="line" rotatedBoundingBox="8730,2773 13864,2816 13856,3765 8722,3723"/>
            </emma:interpretation>
          </emma:emma>
        </inkml:annotationXML>
        <inkml:traceGroup>
          <inkml:annotationXML>
            <emma:emma xmlns:emma="http://www.w3.org/2003/04/emma" version="1.0">
              <emma:interpretation id="{3CCED665-CD55-4FF3-A24B-1A34CCD67331}" emma:medium="tactile" emma:mode="ink">
                <msink:context xmlns:msink="http://schemas.microsoft.com/ink/2010/main" type="inkWord" rotatedBoundingBox="8730,2773 13864,2816 13856,3765 8722,3723"/>
              </emma:interpretation>
              <emma:one-of disjunction-type="recognition" id="oneOf1">
                <emma:interpretation id="interp5" emma:lang="en-IN" emma:confidence="0">
                  <emma:literal>Estate</emma:literal>
                </emma:interpretation>
                <emma:interpretation id="interp6" emma:lang="en-IN" emma:confidence="0">
                  <emma:literal>E-text</emma:literal>
                </emma:interpretation>
                <emma:interpretation id="interp7" emma:lang="en-IN" emma:confidence="0">
                  <emma:literal>Ext</emma:literal>
                </emma:interpretation>
                <emma:interpretation id="interp8" emma:lang="en-IN" emma:confidence="0">
                  <emma:literal>E7t*E</emma:literal>
                </emma:interpretation>
                <emma:interpretation id="interp9" emma:lang="en-IN" emma:confidence="0">
                  <emma:literal>E7f*E</emma:literal>
                </emma:interpretation>
              </emma:one-of>
            </emma:emma>
          </inkml:annotationXML>
          <inkml:trace contextRef="#ctx0" brushRef="#br0" timeOffset="4588.0456">4876 2112 292,'0'-7'0,"0"6"66,0 0-16,-1-5-11,-5 4-26,-1-5-8,-8 0-1,1 3-8,-2 1 2,-1 2 3,-2 1 6,-1 0-6,-5 0 5,1 0 1,0 0-7,1 0 0,-1 6-3,1 0 5,-6-2-3,1 2-2,5 0 6,3-2-3,1 3 0,3-3-2,8 0 2,-1 0 0,6 0-4,2 2 5,-8 0-2,9 3-3,-1 2 2,-4 1 4,5 0-4,0 0-5,0 2 8,0 3 3,0 3-8,0 1 3,3 4 2,-3-1 3,0 3-8,-3 2 8,2 4-1,-1-1-5,2 2 0,0 1 4,0 0-2,0 0 1,2-1-2,-2 1 2,0-2-1,1-2-2,4 0 3,3-4 1,-5-5-4,1 3 1,2 0 1,0-7 2,-2 0-2,4-3 0,-6 1 1,-2-3-2,6 1-2,0-3 5,-5-2-1,5-1-3,-3-3 2,0-1 0,7 3 2,0-5 1,0 3 6,9-2-3,3-3-1,1 0-2,6-3 3,5-2-2,-2-5-7,7-3 6,0-1 1,3-1-6,2-3-2,-3-3 2,1 3-18,0-1-13,-3 0-16,-4 5-39,-5 0-23,-2-1-36</inkml:trace>
          <inkml:trace contextRef="#ctx0" brushRef="#br0" timeOffset="4888.2987">4430 2607 276,'0'0'0,"0"0"68,0 0-30,6-2-12,7-2-15,3 0-7,1 1 8,9-2 7,7-2-9,3 2-3,12-4-4,5 5 1,-1-4-5,9 0-2,-6 2-24,4-5-34,3 1-14,-1 0-74</inkml:trace>
          <inkml:trace contextRef="#ctx0" brushRef="#br0" timeOffset="5177.5311">5600 2531 415,'-1'-5'0,"1"4"32,0-1 11,0 2 3,4-2-18,9-1-25,5-4-3,3 3 0,10-3 5,0 1-5,5-2 10,3 3-7,3-4-4,0 5 0,4 0 1,-2-3 0,-1 3 0,2-3 0,6-2 1,-7 4-2,-5-1-69,-5 2 26,-11 1-28,0-2 1,-7-3-19,-3-3-48</inkml:trace>
          <inkml:trace contextRef="#ctx0" brushRef="#br0" timeOffset="5498.7581">6048 2216 294,'-20'-9'0,"4"1"72,6 3-8,1 1-8,6 1-12,-1 2-5,4 1-23,0 0-19,0 0-1,4 0 3,4 0-4,6 4 4,11 2 2,4 5 12,2 3-14,7 2 1,-5 2 0,-3 1 1,-2 4-1,-6-3 0,1 3 0,-7 1 0,0 3-6,-6-4 7,-5 5-2,-5 2-8,0-2 8,-2 4-1,-11 0-2,0-3-4,-11-2 11,0-1 3,-8-7-9,-1 1 5,1-3 2,-6-1-3,-3 1-2,2-1-11,-5-6-27,5 2-15,2-1-19,3-5-30,5-1-36</inkml:trace>
          <inkml:trace contextRef="#ctx0" brushRef="#br0" timeOffset="6079.2697">7382 2239 721,'-3'-18'0,"-4"4"0,0 3 33,-4 1-21,-3-1-18,-3 1 7,-2 2-2,0 2-14,-4 2 18,1-1 0,4 5-6,-3 0 0,5 0 2,5 0-4,-2 8-9,1 2-7,-1 3-4,0 1 6,2-1 7,-4-1 5,4 3-5,1-1 0,4 0 5,0 5 9,2-3-4,2 6-4,1-2 8,1-1-2,0 5 0,0 1-10,0-1 13,0 3-4,0-2 1,0 3 0,0 0 3,0 4-5,1-2-1,-1 5 6,0 1-2,0-3-2,0 4 1,0-2 2,-1 0-3,1-4-1,0-1 4,0-3 2,0-4-7,0 3-3,1-6 8,5-4-3,-5-2-2,5-2 4,-1-1 2,0-3-6,3-3 0,2-1 5,3-1 23,3-1-18,5 2 1,5-3-1,6-1-3,1 0-7,5-5 6,2-5-6,2-2-17,4 1 5,-1-8-13,-1 5-51,-5-3-3,-3 1-15,-9-2-107</inkml:trace>
          <inkml:trace contextRef="#ctx0" brushRef="#br0" timeOffset="6309.4143">6953 2733 463,'0'0'0,"1"-4"51,6-1-20,8-1-15,11-4-12,13 3-5,10-3-1,5 2 4,3-2-1,4-2-1,10 1-6,-2 0-31,6 2-55,6-4-31,3 1-33</inkml:trace>
          <inkml:trace contextRef="#ctx0" brushRef="#br0" timeOffset="6566.6042">8440 2333 543,'-5'-5'0,"5"2"101,-1 3-30,1 0-36,0 0-27,-3 0-8,-3 3 0,-2 7-4,-5 7 0,-3 5 8,0 7-3,-3 3-2,-3 2-2,5 4 5,-8-3-1,4 2-3,-4-2-23,1-2-10,-1 0-8,2-2-24,-2-2-3,1 1-16,-2-5-28,1-6-30</inkml:trace>
          <inkml:trace contextRef="#ctx0" brushRef="#br0" timeOffset="6826.7861">8018 2429 497,'5'-3'0,"7"3"0,-2 0-10,9 0 12,3 6 25,5 4-21,6 5 13,-2 1 4,-1 3 4,0 2-8,-1-1 0,-3 1-7,5 0-2,-5 1-10,0 1 0,0-1 7,-2 1-10,-2-3 0,2 3 6,-5-2-2,3 3-34,-5-4-35,-2 2-13,-7-4-26,-3-4-73</inkml:trace>
          <inkml:trace contextRef="#ctx0" brushRef="#br0" timeOffset="7075.9613">7917 2673 365,'-3'-4'0,"3"1"84,0 3-17,0 0-16,4-1-10,0 1-10,11-4-26,8 4-6,13-3 2,2 3 5,5-2-7,2-4 0,2 0 2,3 0 2,7-2-4,1-2-2,1 1-23,-1-4-27,-1 0-21,2 0-19,-3-5-71</inkml:trace>
          <inkml:trace contextRef="#ctx0" brushRef="#br0" timeOffset="7649.4068">9375 2239 431,'1'-12'0,"2"4"173,1-1-75,-4 2-28,0 0-6,0 1-22,0 0-14,-1-1 0,-6-1-3,-2-1-21,-6-1-8,0 2-2,-10 4 0,-10 0-3,-2 4-6,-10 0 1,7 6-6,7 3 7,4-3 10,9 3-10,-1 0-13,3 2 5,-1-1 13,6-1-14,3 2 0,3 0 7,4-2-2,-5 0 1,6 0 3,2 3 6,0 2-5,0-2 4,1 3 7,0 0 2,1 0-2,4 5-1,-2 0 3,-1 0 3,4 4-6,-7-5 1,0 4 1,2 0 1,-2 1-4,0 5 6,1-2 2,-1-1-8,0 4 0,3-4 6,-3 3-2,9 2-1,-7-4 0,-2 1 3,0-1-5,0-4-3,0-3 9,0-1-3,0-5-1,0-2-1,0 1 5,3-4-8,3 1-1,1-3 9,2-1-6,3-1 4,5-2 1,9-2 0,4 1-2,6-2-2,6-4-1,-1-8-2,2-2-13,6 1-16,-4-1-41,1-2-18,-11 1-20,-3 0-31</inkml:trace>
          <inkml:trace contextRef="#ctx0" brushRef="#br0" timeOffset="7910.6282">8956 2595 404,'5'0'0,"4"0"26,7-1 33,7 1 9,3 0-33,10-4-17,7 0-11,5 0-3,-2-3 1,9 0-5,-1-1 0,4-2 0,1 2-56,-9-2-33,-3-3-53,-13 1-160</inkml:trace>
        </inkml:traceGroup>
      </inkml:traceGroup>
    </inkml:traceGroup>
    <inkml:traceGroup>
      <inkml:annotationXML>
        <emma:emma xmlns:emma="http://www.w3.org/2003/04/emma" version="1.0">
          <emma:interpretation id="{85703AE0-E41B-42DC-A5A3-A691D6CEB615}" emma:medium="tactile" emma:mode="ink">
            <msink:context xmlns:msink="http://schemas.microsoft.com/ink/2010/main" type="paragraph" rotatedBoundingBox="8810,4175 14489,4265 14461,5991 8782,5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67F5B-56B7-46C9-99FD-B6222F5E0CD6}" emma:medium="tactile" emma:mode="ink">
              <msink:context xmlns:msink="http://schemas.microsoft.com/ink/2010/main" type="line" rotatedBoundingBox="8810,4175 14489,4265 14461,5991 8782,5902"/>
            </emma:interpretation>
          </emma:emma>
        </inkml:annotationXML>
        <inkml:traceGroup>
          <inkml:annotationXML>
            <emma:emma xmlns:emma="http://www.w3.org/2003/04/emma" version="1.0">
              <emma:interpretation id="{2573C902-9021-4946-8DA3-56193951C07A}" emma:medium="tactile" emma:mode="ink">
                <msink:context xmlns:msink="http://schemas.microsoft.com/ink/2010/main" type="inkWord" rotatedBoundingBox="8810,4175 14489,4265 14461,5991 8782,5902"/>
              </emma:interpretation>
              <emma:one-of disjunction-type="recognition" id="oneOf2">
                <emma:interpretation id="interp10" emma:lang="en-IN" emma:confidence="0">
                  <emma:literal>£521315</emma:literal>
                </emma:interpretation>
                <emma:interpretation id="interp11" emma:lang="en-IN" emma:confidence="0">
                  <emma:literal>£5 2/3/5</emma:literal>
                </emma:interpretation>
                <emma:interpretation id="interp12" emma:lang="en-IN" emma:confidence="0">
                  <emma:literal>ET 2/3/5</emma:literal>
                </emma:interpretation>
                <emma:interpretation id="interp13" emma:lang="en-IN" emma:confidence="0">
                  <emma:literal>E72/3/5</emma:literal>
                </emma:interpretation>
                <emma:interpretation id="interp14" emma:lang="en-IN" emma:confidence="0">
                  <emma:literal>£7 2/3/5</emma:literal>
                </emma:interpretation>
              </emma:one-of>
            </emma:emma>
          </inkml:annotationXML>
          <inkml:trace contextRef="#ctx0" brushRef="#br0" timeOffset="10428.8292">4847 3980 148,'6'-10'0,"3"2"95,-6-1-27,7 2-11,-4-3-4,-6 1-3,5 5-7,-5 3 5,0-2-3,-2 1-15,-6 0-5,-5-4-11,5 2-15,-14 0-4,-4 3 0,-3 1 5,-10 0 0,3 6-10,3 5 12,1-1-4,3 1-24,3-1 9,1-2 5,5-2-1,10 0 6,3-2 4,1-1-9,5 1-8,-1 0 3,-1 0 10,0 0 1,3 0-1,0 0 1,2 2 6,-1 4 0,4-3-5,2 3 8,-7 2 1,1-1-6,1 5 2,-2 3 0,3 0 3,1 5-3,0 1 0,1 2 3,-2 7-6,-1-5 1,1 6 4,2 0 0,-2-1-4,-3 5 1,5 1 2,-5-1 2,0 4-4,0-2 2,-3-1 12,-1 1-12,-5-2 0,7-7 2,-1-1-1,1-6-1,2-2 7,0-8-4,2-2-7,1-2 0,-2-5 6,9 3-1,-3-6 0,5 3 9,5-2 2,1-4-6,6 0-2,4-1 3,3-8-2,7 2-7,1-9 2,0 2 2,0-1-4,3-1-8,-5 5 8,1 0-19,-3-2-19,-5 2-9,-4 0-34,-1 2 7,-8-5-34,-3 2-92</inkml:trace>
          <inkml:trace contextRef="#ctx0" brushRef="#br0" timeOffset="10722.0363">4499 4446 357,'0'-5'0,"0"4"46,0 1 12,3-1 6,3-3-25,0-2-21,2 1-9,11 2-4,1 0-2,9 2 6,2-2-6,3 2-4,7-2-3,1-2 8,4-2-6,7 3-27,4 1-31,3-1-29,7-4-9,-4-1-54</inkml:trace>
          <inkml:trace contextRef="#ctx0" brushRef="#br0" timeOffset="11016.3142">5574 4318 391,'0'-2'0,"0"0"70,0 0-16,0 2-17,2 0-33,8 0-3,6 0 6,10 0-2,8 0-5,5 0 0,9-3 8,4 0-9,2 0-2,2-3 6,-3 0 1,4-1-5,2-3 0,-4 5 0,-2-2-14,-2 1-2,-6-1-24,-2 2-20,-8 0 14,-2 1-37,-7-4-8,-9-2-36</inkml:trace>
          <inkml:trace contextRef="#ctx0" brushRef="#br0" timeOffset="11360.6952">6223 4096 267,'-23'-10'0,"4"-1"87,2 5 0,5 0-2,1-2-16,-1 1 1,8 4-21,2 2-13,2-1-2,0 2-16,0 0-18,6 0 0,0 0-18,7 0 2,10 2 5,3 2 10,9 4 2,-1 3 4,0 1-7,0 3-30,-2-1 20,0 0 2,-6 1 0,-3-1-1,-7 5-1,-7-3-3,-1 2 5,-2 1 6,0 2-5,-6 1-8,0 1 12,0-1 3,-7-1-2,-5-1 2,-4-2 4,-6 2 2,-4 0-5,-7-1 2,-1 1 8,-8-1-9,0 2 0,1-2 1,4 0-1,6-2-63,5 0-22,6 1-2,-3-8-30,6-3-142</inkml:trace>
          <inkml:trace contextRef="#ctx0" brushRef="#br0" timeOffset="11909.0853">7219 4223 383,'20'-12'0,"6"-3"0,10 5 59,3-2-29,1 4-11,-1-3 12,-2 5-4,-3 1-7,0 4-2,-8 1-4,-5 0-12,-2 2-4,-7 6-3,-2 5-2,-3 3-12,-7 2 15,0 3 1,-6 6-7,-8 2 3,-5 2-2,-3 1 0,-7-2 6,-4-3-3,1 0-8,-4 0 8,-3-2-2,2-2 0,-2-5 7,4 0 0,3-8-2,8 6 5,3-6 1,10 0-5,2-4 3,3-5 5,6-1-4,-1 0-2,1 0 0,0 1 13,3-1-6,10 2 13,3 1 17,8-3-20,7 0-10,5 0-3,3 0 4,4-3-7,0 0-2,7-2 2,3 1 2,3-2-6,-1-2-1,6-1-12,-5 1-28,-1 2-16,0-1-34,-10-5-60</inkml:trace>
          <inkml:trace contextRef="#ctx0" brushRef="#br0" timeOffset="12304.3663">8208 3672 458,'-4'-19'0,"3"7"46,1 0 22,0 6-17,-2 0-7,2 4 0,0 2-16,0 0-13,0 0-6,0 0-4,0 0-10,0 0-4,0 5 2,-3 8-1,3 12 6,-3 5 3,-1 8 2,0 4-6,-5 2 0,2 1 6,1 9 0,-3 1-4,1 5 2,-2 5 3,-6 4-7,0 5 1,0 4 3,-4 7 5,-3 5-10,-2 6 2,0 3 2,2 1 0,3-11-71,4-4 36,12-9 10,-2-15-21,8-7 6,-2-14-42,8-5-16,4-13 27,-5-13-71</inkml:trace>
          <inkml:trace contextRef="#ctx0" brushRef="#br0" timeOffset="12904.7946">8294 4435 459,'11'-22'0,"2"3"136,-1-1-65,4 1-13,0 2-18,1-1-18,3 4 0,0 0-2,2 3-8,4-1-4,-1 1-6,1 2-4,0 4 4,-2 5 2,-1 0-7,0 0-1,-7 0 4,-3 0 0,0 5-14,-4 3 7,-2 1-28,-1 2-10,-6 5 5,0 3 11,-10 2-12,-7 1 20,-2-3 4,0 1 2,-6-1 1,5-8-2,3-2 6,2-1-4,4-4 7,1 0 4,1-1 6,2-1-1,5 0-2,1-2 0,1 0 14,0 0-11,0 0-6,1 0 6,8-2-6,3-4-8,5 1 1,6 2 11,2 0-2,-2 3-3,1-2 7,-2 2-1,3 0-4,-1 0 1,-2 6 1,-3 1 1,-1 2-1,0 2-2,-2 2 1,-2 1-9,-2 7-5,-4-3 2,-2 1-14,-6 0 5,-1-2 10,-8 1 6,-4-3 4,-3 2 1,0-1 2,-5-5 18,-7 5-2,5-8-2,-9-2 3,0 2-8,3-1 2,-2-1 1,5-4-1,3 0-7,-3 0-7,5-2-4,1 0-49,1-3-32,3-8-35</inkml:trace>
          <inkml:trace contextRef="#ctx0" brushRef="#br0" timeOffset="13287.0668">9268 3567 636,'8'-12'0,"-5"6"101,-3 5-49,0 1-19,0-1-13,0 1-21,0 0-5,0 0-1,2 8-2,9 12 3,-1 9 1,2 9 4,-1 4 2,-6 7-2,-4 5 2,-1 2 10,0 1-14,-1 5 6,-2 0 3,-4 4-4,-2-1-2,-3 2 0,7 6 0,-7-1 3,9-4-4,2 0 2,-5-4 6,6 4-10,0-5-24,3-1 3,-3-9-14,0-4-26,0-7-3,0-8-16,0-11-39,0-4 7,0-13-59</inkml:trace>
          <inkml:trace contextRef="#ctx0" brushRef="#br0" timeOffset="13826.4504">9772 4168 529,'0'-7'0,"-2"6"76,0-1-49,-10-1-11,5 3-9,-3 0-8,-5 0-3,-1 11 7,0 0-4,-1 7 2,1 2 0,3 4-1,-1 2 0,7-2-5,-2-2 6,5-5 1,2-2-2,2-6-15,0 0 5,3 1-3,9 5-12,-1-4 6,8 1 10,1-3-2,0-2 9,3 3 2,1 0 0,-4 1 0,1 0 0,1-4 2,-3 5-4,3-2-1,-2 3 6,-3-3 0,3 5-3,2-4-2,-3 5 3,-2-4-1,1-2-4,-5 1 8,-6 1-2,1-3-3,-3 2-4,1 0 5,-6-4 0,0 6-20,-8-3 23,3 5 6,-8-1-10,-3 3 0,-2-1 2,-5-3 2,0 3-3,-1-5 0,-2 1 9,-2-6-9,1-3 0,-2-1 21,0-2-9,1 7-10,-2-7-2,0 1 0,1-1 5,0 0-4,3-5-2,0 0-46,3-4-26,-2-7-44,9-1-82</inkml:trace>
          <inkml:trace contextRef="#ctx0" brushRef="#br0" timeOffset="14111.6526">9687 4212 470,'0'0'0,"4"0"40,-4-1-6,1-1 20,11 0-9,-5-1-27,12-2-4,6 1 13,1 1-6,8-4-7,5 0-6,2-1-2,5 6-7,-1-5-5,-3 3 9,-3-3-3,-3 2 0,-7 3-52,-6-1 5,-4 3-32,-12 0-7,-4 0-32,-3 0-102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2:54.014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386B79-40C1-41E7-8846-B1DAB656A6E3}" emma:medium="tactile" emma:mode="ink">
          <msink:context xmlns:msink="http://schemas.microsoft.com/ink/2010/main" type="writingRegion" rotatedBoundingBox="19889,7297 20465,12347 17201,12720 16625,7670"/>
        </emma:interpretation>
      </emma:emma>
    </inkml:annotationXML>
    <inkml:traceGroup>
      <inkml:annotationXML>
        <emma:emma xmlns:emma="http://www.w3.org/2003/04/emma" version="1.0">
          <emma:interpretation id="{EA3E5BB6-5A01-4BD7-9D60-EC29D4C0524C}" emma:medium="tactile" emma:mode="ink">
            <msink:context xmlns:msink="http://schemas.microsoft.com/ink/2010/main" type="paragraph" rotatedBoundingBox="19475,7299 20317,10223 19777,10378 18935,7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2D5468-BB76-4742-B79A-942E7C521A40}" emma:medium="tactile" emma:mode="ink">
              <msink:context xmlns:msink="http://schemas.microsoft.com/ink/2010/main" type="line" rotatedBoundingBox="19475,7299 20317,10223 19777,10378 18935,7455"/>
            </emma:interpretation>
          </emma:emma>
        </inkml:annotationXML>
        <inkml:traceGroup>
          <inkml:annotationXML>
            <emma:emma xmlns:emma="http://www.w3.org/2003/04/emma" version="1.0">
              <emma:interpretation id="{F177242F-293B-4BF3-B79F-39082BED3633}" emma:medium="tactile" emma:mode="ink">
                <msink:context xmlns:msink="http://schemas.microsoft.com/ink/2010/main" type="inkWord" rotatedBoundingBox="19475,7299 20317,10223 19777,10378 18935,7455"/>
              </emma:interpretation>
              <emma:one-of disjunction-type="recognition" id="oneOf0">
                <emma:interpretation id="interp0" emma:lang="en-IN" emma:confidence="0">
                  <emma:literal>It</emma:literal>
                </emma:interpretation>
                <emma:interpretation id="interp1" emma:lang="en-IN" emma:confidence="0">
                  <emma:literal>I</emma:literal>
                </emma:interpretation>
                <emma:interpretation id="interp2" emma:lang="en-IN" emma:confidence="0">
                  <emma:literal>Int</emma:literal>
                </emma:interpretation>
                <emma:interpretation id="interp3" emma:lang="en-IN" emma:confidence="0">
                  <emma:literal>Elf</emma:literal>
                </emma:interpretation>
                <emma:interpretation id="interp4" emma:lang="en-IN" emma:confidence="0">
                  <emma:literal>Eat</emma:literal>
                </emma:interpretation>
              </emma:one-of>
            </emma:emma>
          </inkml:annotationXML>
          <inkml:trace contextRef="#ctx0" brushRef="#br0">15347 7926 48,'0'0'0,"0"0"4,0 0-4,0-1 8,0 1-6,0 0-1,0 0 0,0 0-2,0 0 2,0 0 12,1 0 11,2-3-20,-2 2-4,1-2 0,-1 3 5,-1 0-5,0-2-21,0 2 4,0 0-2,0-4 3,0 4-1,-4 0 13,0-4 4,1 4 0,-2-6 9,4 2-9,0 1 0,-1 0-3,2 3 4,0-3-1,-1 1 0,1-2 50,0 0-6,0 1-2,0 0 6,0 3-13,0-4-4,0 4-5,0-2 7,0 0 1,0 2-17,0-6 6,0 1 2,0 0 3,0 0 5,0 1 1,0 4-3,0 0-8,0-2 11,0 2-6,0 0-10,0 0-7,0 0-4,0 0-6,0 1-2,0 6-21,0 9 24,3 5 0,2 4-4,-2 4 2,3 2 4,1 5-3,-1-1-1,1 3 0,-1-3 4,-2 0-7,1 5-1,-4-2 6,3 2 1,1-1-4,-1-1 1,-1-2 0,1-5 2,-1 1-5,-1-2 6,-1-2 1,2 2-7,-2-10 1,1-1 3,2 2 1,-1-3-2,3-5 0,0 0 2,-5-4-3,1 0-12,-1-1 12,0-3-4,-1 4-4,2-5 4,-1 0 1,-1 1-8,0-4 4,0 0 6,0 0-3,3-1-4,-3 2 5,3-2 6,-3 0-4,0 2-1,0-2 5,0 3 0,2-1-4,-2-2-3,0 0 8,0 0-2,0 0-5,0 0 4,0 0 0,0 0 0,0 0-4,0 0 7,0 0 1,0 0-7,0 0 0,0 0 4,0 0-1,0 0-3,0 1 3,0 1 0,0 1 0,0 0-4,0 0 6,0-1-3,0 0 0,0-2 1,0 1 0,0 0 0,0 5-12,-5-2-21,2 3-25,3 1-35,0-7-51</inkml:trace>
          <inkml:trace contextRef="#ctx0" brushRef="#br0" timeOffset="1432.2424">15415 9308 92,'0'0'0,"0"-2"132,0 2-81,0 0-6,-3 0 5,3 0-16,-2 0-5,2 0 19,0 0-12,0 0-10,-3 0 8,2 0-8,1 0-7,-3 0-2,3 0-2,0 0-6,0-2-8,0 2 1,0 0 5,0 0-4,0 0-3,0 0 0,3 0 14,0 0-18,7 0-2,3 0 11,10 0 0,6 0-8,0 0 2,5-4 2,3 0 4,2 0-6,3-3 2,-2 3 2,-7-2-6,-2-2-11,-5 7 2,-3-2-18,-3-1-11,-1 4-10,-5-2-16,-4-1-1,-1 3-3,-3-2-25,-6-1-11,0 0-28</inkml:trace>
          <inkml:trace contextRef="#ctx0" brushRef="#br0" timeOffset="1785.4931">15630 8992 266,'-3'-7'0,"3"5"79,0 0-14,0 0-15,0 1-13,-3 1-7,3 0-17,0 0-14,0 0-4,0 0 9,0 1-3,4 9-1,1 1 0,1 3 26,-1 7-11,1 3-1,3 1 0,-5 2 4,8 7-17,-8 0-2,3-2 2,-1 6 14,0-2-18,-3-1 3,1-1 0,-3 2 3,-1-1-3,0 3-14,0-2-28,-4-1-41,-2-2-11,3-3-15,-1-12-120</inkml:trace>
          <inkml:trace contextRef="#ctx0" brushRef="#br0" timeOffset="-7080.4944">15108 6740 384,'5'-8'0,"-3"-1"99,0 4-21,-2-2 0,-2 1-9,2 2-16,0-2-18,-1-1 3,-3 3-19,-4 0-3,1 0-12,-1-2-8,-5 4-8,-6 0 10,0 2-7,-7 0 4,1 0 1,2 0 6,3 3-4,1 2-6,0-2 11,6 0-1,-2 1-4,4-1-10,6-2 14,-1 6-4,4-5-10,0 4 3,-1 1-11,1 1 0,1 1 5,-1 2 8,2 1-4,-1 0 4,1 2 3,0 0 6,0 2-4,-2 0-4,2 5 9,-1 2 2,0-1-8,-2 4 1,1 4 3,-2-1 2,1 0-4,0 1 2,-3-5 5,6 4-9,-3-1-2,-1-1 10,4 2-5,-1-3-2,-1-1 2,2 1 0,0-7 2,0 2-5,0-5 6,0 0 3,0-5-10,3-1 3,1-3 1,-1-1 1,3 0-7,0 3 11,-2-6-8,8 1-2,-1 0 1,4-1 8,-1 1-5,-1-7 0,-1 3 2,4 0 3,0-4-7,-1-1 0,7 0 6,0-3 2,0 0-7,5 2-1,-1-1 4,-1-3-2,2 2-9,3 0 5,-1-1-12,6 2-12,-5 1-14,-1 2-14,-4-3-7,-4 5-1,-5-3-4,-3 4 10,-4 1-24,-8-4-40</inkml:trace>
          <inkml:trace contextRef="#ctx0" brushRef="#br0" timeOffset="-6768.2307">14868 7078 377,'0'-6'0,"0"-1"65,0 3-20,3-3-9,7 2-15,2-2-2,7-3-3,-2 6 0,5-2-1,5-1-2,-1 2 6,2-3-1,3 1-17,0 0 0,-4 3 2,1 0-4,-2 3-1,-6-2-13,2 3-23,-4 0-29,1 0-54,1 3 3,-4-3-65</inkml:trace>
        </inkml:traceGroup>
      </inkml:traceGroup>
    </inkml:traceGroup>
    <inkml:traceGroup>
      <inkml:annotationXML>
        <emma:emma xmlns:emma="http://www.w3.org/2003/04/emma" version="1.0">
          <emma:interpretation id="{468E9ACD-4AEA-4E8C-AF3C-3FF446B76FF5}" emma:medium="tactile" emma:mode="ink">
            <msink:context xmlns:msink="http://schemas.microsoft.com/ink/2010/main" type="paragraph" rotatedBoundingBox="18924,8552 17860,9541 17830,9509 18894,85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7803F1-CF97-48D9-B4FC-09A5248C891E}" emma:medium="tactile" emma:mode="ink">
              <msink:context xmlns:msink="http://schemas.microsoft.com/ink/2010/main" type="line" rotatedBoundingBox="18924,8552 17860,9541 17830,9509 18894,8520"/>
            </emma:interpretation>
          </emma:emma>
        </inkml:annotationXML>
        <inkml:traceGroup>
          <inkml:annotationXML>
            <emma:emma xmlns:emma="http://www.w3.org/2003/04/emma" version="1.0">
              <emma:interpretation id="{8F74A910-118B-40F4-B512-6D0706A484B1}" emma:medium="tactile" emma:mode="ink">
                <msink:context xmlns:msink="http://schemas.microsoft.com/ink/2010/main" type="inkWord" rotatedBoundingBox="18924,8552 17860,9541 17830,9509 18894,8520"/>
              </emma:interpretation>
              <emma:one-of disjunction-type="recognition" id="oneOf1">
                <emma:interpretation id="interp5" emma:lang="en-IN" emma:confidence="0">
                  <emma:literal>/</emma:literal>
                </emma:interpretation>
                <emma:interpretation id="interp6" emma:lang="en-IN" emma:confidence="0">
                  <emma:literal>|</emma:literal>
                </emma:interpretation>
                <emma:interpretation id="interp7" emma:lang="en-IN" emma:confidence="0">
                  <emma:literal>,</emma:literal>
                </emma:interpretation>
                <emma:interpretation id="interp8" emma:lang="en-IN" emma:confidence="0">
                  <emma:literal>\</emma:literal>
                </emma:interpretation>
                <emma:interpretation id="interp9" emma:lang="en-IN" emma:confidence="0">
                  <emma:literal>'</emma:literal>
                </emma:interpretation>
              </emma:one-of>
            </emma:emma>
          </inkml:annotationXML>
          <inkml:trace contextRef="#ctx0" brushRef="#br0" timeOffset="-5363.1478">14624 7852 3,'-1'0'0,"1"-2"3,-5 1-5,5 1 1,0 0 2,0 0-2,0 0 2,0 0 18,0-3-1,2 1 6,-2 1 3,0 0 2,0 1-23,0-2-4,-2 1 5,2 1-3,0 0-8,0 0 1,0 0 6,0 0 2,-1 0 22,1 0 11,0-1 1,-2-2-3,2 3-11,0 0 10,0 0 8,0 0-13,0 0-5,0 0 11,0 0-8,0 0-6,-2-1 1,2-1-13,-2 2-15,2 0-2,-4 0 7,-6 10 0,-3-2 0,-8 7 5,1-3 2,-6 6-8,-1 5-1,-5 8 4,-8 11 6,-5 7-10,-9 4 3,-2 1 1,-2 7-3,-3-3-1,-1 6 4,0-3 2,0 2-5,3-5-1,4-6 4,4-5 2,5-6-5,4-6 2,6-2 4,3-7-10,7-4 4,0-5 2,10-4 4,4-4-7,5-4 2,4-3 0,2-1 1,1-1-6,0 2-4,0-2-13,0 0-21,3 0-34,7 2 3,1-2-8,4 0-103</inkml:trace>
        </inkml:traceGroup>
      </inkml:traceGroup>
    </inkml:traceGroup>
    <inkml:traceGroup>
      <inkml:annotationXML>
        <emma:emma xmlns:emma="http://www.w3.org/2003/04/emma" version="1.0">
          <emma:interpretation id="{22FEC1D5-6837-45C3-A37D-5B407FAF68DA}" emma:medium="tactile" emma:mode="ink">
            <msink:context xmlns:msink="http://schemas.microsoft.com/ink/2010/main" type="paragraph" rotatedBoundingBox="17650,9759 17978,12631 17201,12720 16873,98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EECC62F-54ED-4356-AB5C-5F381B3DFB40}" emma:medium="tactile" emma:mode="ink">
              <msink:context xmlns:msink="http://schemas.microsoft.com/ink/2010/main" type="line" rotatedBoundingBox="17650,9759 17978,12631 17201,12720 16873,9848"/>
            </emma:interpretation>
          </emma:emma>
        </inkml:annotationXML>
        <inkml:traceGroup>
          <inkml:annotationXML>
            <emma:emma xmlns:emma="http://www.w3.org/2003/04/emma" version="1.0">
              <emma:interpretation id="{13AD974E-350E-42B7-A857-D80344658DA2}" emma:medium="tactile" emma:mode="ink">
                <msink:context xmlns:msink="http://schemas.microsoft.com/ink/2010/main" type="inkWord" rotatedBoundingBox="17650,9759 17978,12631 17201,12720 16873,9848"/>
              </emma:interpretation>
              <emma:one-of disjunction-type="recognition" id="oneOf2">
                <emma:interpretation id="interp10" emma:lang="en-IN" emma:confidence="0">
                  <emma:literal>Eita</emma:literal>
                </emma:interpretation>
                <emma:interpretation id="interp11" emma:lang="en-IN" emma:confidence="0">
                  <emma:literal>Cia</emma:literal>
                </emma:interpretation>
                <emma:interpretation id="interp12" emma:lang="en-IN" emma:confidence="0">
                  <emma:literal>Tia</emma:literal>
                </emma:interpretation>
                <emma:interpretation id="interp13" emma:lang="en-IN" emma:confidence="0">
                  <emma:literal>titan</emma:literal>
                </emma:interpretation>
                <emma:interpretation id="interp14" emma:lang="en-IN" emma:confidence="0">
                  <emma:literal>"Tia</emma:literal>
                </emma:interpretation>
              </emma:one-of>
            </emma:emma>
          </inkml:annotationXML>
          <inkml:trace contextRef="#ctx0" brushRef="#br0" timeOffset="13521.1831">13156 10018 212,'0'0'0,"0"1"29,2 2-16,-2 2 20,0 0 2,0 5-19,0 2-7,0 1 15,0 5-4,0 1-2,0 1 3,0 4 0,1 3-2,-1 2 5,0 3-3,0 2 1,0 2-8,0 0-3,0 4-2,0 0 10,3 5-14,-3-1 5,0-3-1,0 3-8,-3-9-1,3 3 0,0-6 9,3-4-10,-2-4 2,2-3 2,0 0-6,-1-11 2,-1 5 2,2-8 6,0 0-10,-3 3-25,0-6-16,0 2-30,-5 1-2,0 2-9,-7-6-38</inkml:trace>
          <inkml:trace contextRef="#ctx0" brushRef="#br0" timeOffset="14898.1647">13027 11594 347,'-1'-4'0,"1"2"111,0 2-47,0 0-2,0 0-14,0-2-24,0 2-20,0 0-8,0 0 1,0 4-1,1 7-2,2 5 3,6 4 6,-6 3 0,1-1-6,-1 2-1,3 1 6,-3 1-2,-2-2 0,-1 2 0,0-4 0,2 0 0,-2-3-54,0 0 13,0 1-20,0-5-38,0 1 8,0-5-49</inkml:trace>
          <inkml:trace contextRef="#ctx0" brushRef="#br0" timeOffset="15132.3306">13045 11393 414,'-2'-12'0,"2"0"75,0 6-33,0 3-11,0-3-1,0 2-25,0 1-3,0 3-4,0 5-93,5 5 43,2 5 4,-1 3-33,1 4-52</inkml:trace>
          <inkml:trace contextRef="#ctx0" brushRef="#br0" timeOffset="16331.3629">13449 11586 376,'-7'-8'0,"0"0"128,-2 2-66,-1-2-14,0 0-21,-3 1-17,0 5-8,3 1 5,-3 1-2,0-1-5,0 1 0,1 0 14,-1 1-10,0 6-5,-1 5-1,-2 5 4,3 1-4,1 5-2,5-1 6,1 3-2,1 0 0,3 0-8,2 2 11,0-1-5,0-1-11,0-3 2,9 1-1,0-1-13,-1-5-2,2-1 16,5 1-5,-2-8-9,1-1 3,4-4-1,-5-4-6,2 0 8,-3 0 11,-2-3 9,5-6-1,-2-1 2,0-6 0,0 0 6,-5 0-4,1-1 6,-2 1 2,0 2-2,-1-3-3,-1 4 15,-1 4-5,-3-2 3,1 3-5,-2 0 4,0 1-9,1 1 5,-1-2 12,0 6-3,2-4-6,-2 6 2,0-2-1,0 0-9,0 2 1,0-3 4,0 3-5,0 0-8,0 0 0,0 0 9,0-1-9,-2 1 0,2-2-2,0 2 2,0 0 0,0 0-5,0 0 8,0 0-1,0 0-3,0 0-5,0 0 9,0 0-4,0 0-3,0 0 8,0 0-2,0 0-4,0 0-4,0 0 9,0 0-3,0 0 0,0 0 0,-1 0 8,-1-2-8,1-1 0,-1-1 0,0 0 8,0 1-9,1 0 1,-2 1 0,3-6 5,-3 5-5,0 2 15,3-3 0,0 3-8,0-1 1,0 0 2,0 2-2,-2-2-3,2-1-2,0 3 7,0-3-12,0 2-1,-2-2 6,2 1 1,0-4-5,0 2 0,0 0 1,0-8 2,-2 1-4,1-3 4,1-1 3,0-2-8,-2-3 0,1-1 4,-2-3 3,0-1-5,-1 2-1,1-1 2,0 2 3,0 4-2,0-3 11,-1 7-6,4 1-1,-2 2-1,1 3 4,1 0-7,-3 0-2,2 2 2,1 3 10,-2 1-13,2 1 2,0-3 0,0 1 5,-1 3-5,1 0-3,-2 0 4,2 0-2,0 0-15,0 0 17,0 0-2,0 0-10,0 3 6,-1 1 6,1-1-2,0 5-6,-3 3 9,3-1 2,0 4-8,0 0 0,0 4 7,0-2-3,0-1-2,0 1 2,0 0 0,4 0 0,-1-1-11,-1 2 9,-1-5-6,2 3-1,-3-4-1,0 4 0,3-4-2,-3 2-1,3 2 3,-2 1 1,1 3-6,0 6-1,-2-6 5,3 8-11,-3 0-1,2 2 5,1 1 0,1-2-22,2 5-8,-3-4 9,4 0-30,0 0-18,3-7-35</inkml:trace>
          <inkml:trace contextRef="#ctx0" brushRef="#br0" timeOffset="18476.5547">12916 11479 196,'-1'-2'0,"1"0"90,0 0-46,0-2-13,0 0 5,0 1-18,1-4 1,2 1 15,0 0-14,4-3-4,0-3-8,5 6-4,1-5 8,0 1-5,6 1-4,1-3 0,5 3 12,1-2-14,4-1-1,-1 1 0,-2 1 20,-2 4-15,-1 2 0,0-3 3,-4 3-4,-1 2-3,-1 2 5,1 0-4,-2 2-4,2 5-5,-1 3 11,-4 3-8,-1 3-1,0 3 3,1 1 4,-2 3-4,-3-1-6,-1 0 7,-3-1 1,-4 2 0,-1-1-7,-1 3 8,-9 4-2,-5 0-6,-2 2 11,-5 1-5,-4-5-4,-3 4-1,-4-4 11,-2-3-7,-1-1 0,2-2 4,-3 1 2,1-3-3,4 1-2,2-8 2,1 1 6,3-2-5,0-1 4,7-1 2,2-2-4,4-3 0,3 3 13,4-6-8,3 2-1,2-3-3,1 0 9,0 1-1,0-1-6,0 0-1,0 0 7,0 0-4,6 3-3,7-3 11,3 1-3,4 2-10,6-3 1,3 0 1,2-3-5,6 3-2,0 0 2,7-1 5,0-2-9,3-2-1,0 0 8,-2 3-4,1 1-2,-2 0 2,-4-1 0,-1 2 0,-4-2-28,-8 0 22,-1-1 4,-8 3-5,-1 0 5,-1-4 2,-8 0 0,-3 3-4,-4-2 6,1 3 3,-2 0-7,3 0-1,-3 0 6,0-1-1,0-2-2,0 3-1,0 0 4,0 0-6,0 0-23,1 0-22,-1 0-14,0 3-24,0 1-44,0-3-17</inkml:trace>
          <inkml:trace contextRef="#ctx0" brushRef="#br0" timeOffset="-3708.8871">13218 9118 321,'-6'-5'0,"1"-1"123,2-1-60,1 5 2,-2-4-2,0 2-22,-1 2-16,2 2 1,1-2-2,-4 2-14,-1-2-5,-5 2 0,-1 0-5,-9 0 0,1 9-9,-4-2 14,2-1-8,-3 1 2,1 0 1,-4 0 0,2-3 1,4 2-4,0 3 6,7-5 3,3 1-10,7-2 1,2 1 4,-2 0-2,6 0-6,-2-2 7,2-2 0,0 2-15,0 2 4,0 3 14,2-1-6,-2-1 0,4-1 3,1 1 0,-4-1 1,3 3-3,-1 1 4,0-2 5,0 5-12,-3-3 4,2 6 2,-1 0 1,0 3-2,2-1 0,-1 0 4,2 5-7,2-1-2,-6-3 7,3 4 0,-3-5-2,0-3-1,3 4 1,-2-6 0,3 1-4,1 1 8,-5-7 2,1 2-12,4 1 5,-4-3 2,2 1 0,1 0-5,-1 0 8,1-1 1,4 1-7,-1-2-4,2 0 7,-2-1 6,3-1-8,-3-1 2,3-2 4,0 3-9,2-2 1,-1 1 6,4-2 2,-2 3-9,3-3 3,1 0 1,2 0 0,0 0-12,7-3 7,0-3-7,-2-5-13,5-4-10,0 3 1,-4-1-35,5-1-22,-4-2-16,-7 1-21,-3 1-50</inkml:trace>
          <inkml:trace contextRef="#ctx0" brushRef="#br0" timeOffset="-3336.6204">12986 9282 216,'-3'-3'0,"3"1"115,-3-1-62,1 2 12,2-1-3,0 2-7,0 0-25,0 0-20,2 0-3,1 0 5,7 0-11,3 0-2,8 0 2,7 0 7,1-4-10,4-2-1,2 2 5,1-3 0,-1 3-16,2-2-10,-4-1-26,-4 4-44,0 1-11,-6 2-40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2:10.80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CD5B5B-1BC1-4DB7-8955-DA6A1C285E34}" emma:medium="tactile" emma:mode="ink">
          <msink:context xmlns:msink="http://schemas.microsoft.com/ink/2010/main" type="writingRegion" rotatedBoundingBox="4409,647 6507,1019 6276,2319 4178,1946"/>
        </emma:interpretation>
      </emma:emma>
    </inkml:annotationXML>
    <inkml:traceGroup>
      <inkml:annotationXML>
        <emma:emma xmlns:emma="http://www.w3.org/2003/04/emma" version="1.0">
          <emma:interpretation id="{AF5B5A59-A478-42E5-82B4-D9CD2ECB7635}" emma:medium="tactile" emma:mode="ink">
            <msink:context xmlns:msink="http://schemas.microsoft.com/ink/2010/main" type="paragraph" rotatedBoundingBox="4409,647 6507,1019 6276,2319 4178,1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B07A4B-E4E1-444C-9034-B180662CC891}" emma:medium="tactile" emma:mode="ink">
              <msink:context xmlns:msink="http://schemas.microsoft.com/ink/2010/main" type="line" rotatedBoundingBox="4409,647 6507,1019 6276,2319 4178,1946"/>
            </emma:interpretation>
          </emma:emma>
        </inkml:annotationXML>
        <inkml:traceGroup>
          <inkml:annotationXML>
            <emma:emma xmlns:emma="http://www.w3.org/2003/04/emma" version="1.0">
              <emma:interpretation id="{3DD136DE-3BAA-4ECB-B309-FEC143C291A5}" emma:medium="tactile" emma:mode="ink">
                <msink:context xmlns:msink="http://schemas.microsoft.com/ink/2010/main" type="inkWord" rotatedBoundingBox="4409,647 6507,1019 6276,2319 4178,1946"/>
              </emma:interpretation>
              <emma:one-of disjunction-type="recognition" id="oneOf0">
                <emma:interpretation id="interp0" emma:lang="en-IN" emma:confidence="0">
                  <emma:literal>Exi-</emma:literal>
                </emma:interpretation>
                <emma:interpretation id="interp1" emma:lang="en-IN" emma:confidence="0">
                  <emma:literal>Exit</emma:literal>
                </emma:interpretation>
                <emma:interpretation id="interp2" emma:lang="en-IN" emma:confidence="0">
                  <emma:literal>Ex"</emma:literal>
                </emma:interpretation>
                <emma:interpretation id="interp3" emma:lang="en-IN" emma:confidence="0">
                  <emma:literal>Exist</emma:literal>
                </emma:interpretation>
                <emma:interpretation id="interp4" emma:lang="en-IN" emma:confidence="0">
                  <emma:literal>EX"</emma:literal>
                </emma:interpretation>
              </emma:one-of>
            </emma:emma>
          </inkml:annotationXML>
          <inkml:trace contextRef="#ctx0" brushRef="#br0">511 128 240,'3'-17'0,"1"3"78,1 2-22,-5-1-15,0 0-14,0 5 7,-3-2-6,-2 2 0,0 1-11,-6 0-15,0 3-1,-4-4-2,-5 5-11,-1 3 12,-5-2 0,-2 2-9,1 0 8,-4 4 2,0 5-2,0-1-4,4 2 8,-1-1-4,4 0-1,1 2 4,5-3-1,4 0-2,5-1-2,2 1 4,0-4 0,2 2-2,-2-2-7,3 7 10,1 0-3,1 2-2,-2 1 3,1 3 0,0 0 0,0 5-4,2 3 6,1 6 0,-6 4-3,2 1 1,0 4 0,-2 5 4,3-3-5,0 5 2,-1-1 0,-1 3-2,0 4 0,-3 2 2,1-1 3,1-3-6,5 3 4,1-6 0,0-1-4,0 0-3,-2-6 6,2 1 4,0-4-5,2-6 0,-2-5 4,0-5-6,0-4 0,0-5 3,1-4-1,4-5 0,3 0-11,0-3 14,6 1 3,3-2-5,6 0 3,2-3 7,7-8-9,7-4 0,0-5 2,4 0-4,3-3 0,2-2-24,-6 3 3,1-1-9,-2 3-16,-8-2-10,-3 2-18,-8 0-23,-2-1-60</inkml:trace>
          <inkml:trace contextRef="#ctx0" brushRef="#br0" timeOffset="266.2456">85 619 288,'4'-6'0,"6"-1"27,8 3-25,6-1-4,8 3 4,6-2 3,-1 4-7,4 0 0,3 0 4,-2 0-3,6 0-6,1 0-44,-1 0-61</inkml:trace>
          <inkml:trace contextRef="#ctx0" brushRef="#br0" timeOffset="511.4531">986 551 355,'-1'-2'0,"1"2"93,0 0-44,0 0-15,0 0-27,-1 2-14,-8 7-15,0 7 27,-4 10-4,-3 6-1,-1 4 0,-5 2 0,4 2 4,-4 7-4,-4 0 0,-3 1 0,3-3 0,-3-4-22,4 0-19,2-5-4,2-4-9,3-5-22,1-6-13,3-11-59</inkml:trace>
          <inkml:trace contextRef="#ctx0" brushRef="#br0" timeOffset="792.6866">604 616 318,'5'-8'0,"0"2"60,2 3-35,0 3-19,6 0-7,6 4 1,3 7 0,-4 3 17,4 4-10,-3 6 7,2 2-6,0 1-2,-1 1-5,2 4 2,-4 0-4,3 0 0,3 3 2,-1 0 5,3-3-7,-3 4 1,3-4 0,3-3 0,-6-4-11,3-1-12,-4-5-6,0-2-9,-5-7-9,-2-2-24,1-5-27,1-3-43</inkml:trace>
          <inkml:trace contextRef="#ctx0" brushRef="#br0" timeOffset="1049.9146">1510 494 395,'-2'-15'0,"2"10"174,0-3-108,0 5-9,0 2-21,0 1-24,2 0-15,-2 0-1,0 0 2,0 0-12,0 1-67,2 11-23,9 10 46,-4 5-56,0 3-18,-7-6-48</inkml:trace>
          <inkml:trace contextRef="#ctx0" brushRef="#br0" timeOffset="1226.0755">1385 984 249,'0'9'0,"0"2"0,0 0 18,0 4-8,0-3-1,0 4-7,0-1-2,0 1 0,2-1 0,-2-1 0,0 1-35,0-3-31,1-4-67</inkml:trace>
          <inkml:trace contextRef="#ctx0" brushRef="#br0" timeOffset="1499.3119">1810 834 339,'0'-2'0,"0"-1"98,6-1-52,1 0-17,5-2-7,-1 3-7,4-2-6,3 0 5,6 0 1,-4 3 2,7-2-9,-4-1 0,0 2-8,2 0 0,0 0 0,-9 0 0,4 1 0,-4 0-19,-5 0-42,5 0-33,-9-3-40,-7-8-171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2:34.03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5A69A1-EBB0-420D-9163-AFEBCE236FB6}" emma:medium="tactile" emma:mode="ink">
          <msink:context xmlns:msink="http://schemas.microsoft.com/ink/2010/main" type="writingRegion" rotatedBoundingBox="2611,6974 6404,7130 6349,8462 2556,8306"/>
        </emma:interpretation>
      </emma:emma>
    </inkml:annotationXML>
    <inkml:traceGroup>
      <inkml:annotationXML>
        <emma:emma xmlns:emma="http://www.w3.org/2003/04/emma" version="1.0">
          <emma:interpretation id="{00E0C707-BB35-4172-8034-0BD173CBC17C}" emma:medium="tactile" emma:mode="ink">
            <msink:context xmlns:msink="http://schemas.microsoft.com/ink/2010/main" type="paragraph" rotatedBoundingBox="2611,6974 6404,7130 6349,8462 2556,8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377D8-AA15-4442-B4CA-C279EE510265}" emma:medium="tactile" emma:mode="ink">
              <msink:context xmlns:msink="http://schemas.microsoft.com/ink/2010/main" type="line" rotatedBoundingBox="2611,6974 6404,7130 6349,8462 2556,8306"/>
            </emma:interpretation>
          </emma:emma>
        </inkml:annotationXML>
        <inkml:traceGroup>
          <inkml:annotationXML>
            <emma:emma xmlns:emma="http://www.w3.org/2003/04/emma" version="1.0">
              <emma:interpretation id="{8CAE4C69-0665-4222-A3A1-DF8BAC99EF71}" emma:medium="tactile" emma:mode="ink">
                <msink:context xmlns:msink="http://schemas.microsoft.com/ink/2010/main" type="inkWord" rotatedBoundingBox="2611,6974 6404,7130 6349,8462 2556,8306"/>
              </emma:interpretation>
              <emma:one-of disjunction-type="recognition" id="oneOf0">
                <emma:interpretation id="interp0" emma:lang="en-IN" emma:confidence="0">
                  <emma:literal>derive</emma:literal>
                </emma:interpretation>
                <emma:interpretation id="interp1" emma:lang="en-IN" emma:confidence="0">
                  <emma:literal>denvc</emma:literal>
                </emma:interpretation>
                <emma:interpretation id="interp2" emma:lang="en-IN" emma:confidence="0">
                  <emma:literal>denve</emma:literal>
                </emma:interpretation>
                <emma:interpretation id="interp3" emma:lang="en-IN" emma:confidence="0">
                  <emma:literal>desire</emma:literal>
                </emma:interpretation>
                <emma:interpretation id="interp4" emma:lang="en-IN" emma:confidence="0">
                  <emma:literal>denrc</emma:literal>
                </emma:interpretation>
              </emma:one-of>
            </emma:emma>
          </inkml:annotationXML>
          <inkml:trace contextRef="#ctx0" brushRef="#br0">-1154 7188 45,'0'0'0,"3"0"29,-3 0-19,3 0 8,0 0 14,0 0-1,3 0 4,-2 0 6,0-4-4,1-2-1,-1 2 0,-1-7-3,0 1-1,1 1 0,2-2-11,-6 1-3,3-1-5,-3-3-15,0-6 4,-3 1-3,-9 0-6,-3 1 11,-10-1 2,-5 7-9,-9 1 0,-2 6 3,-4 5 0,-1 0-11,0 9 4,-6 9 14,3 6-1,0 3-12,7 1 5,1 5 0,11 1 1,4-2 0,6 7-2,11-4 2,2 8 0,7 1-7,1 1 10,9 0-4,8-3-3,5-6-2,6-1 0,7-9-8,3 0 0,3-15 9,4-5-2,-1-6-4,2-5 8,0-7 3,-4-11 0,0-4-13,-2-4 16,-1-10-1,1-9-3,-4-5 0,-2-8 2,-3-3 8,-2-8-6,-1-6 4,-1-4 0,-4-4-8,-2 2 0,-12 8 2,-4 4 13,-5 2 0,-1 9-3,-9 7-1,1 7 9,-7 8-6,2 11-2,2 4 21,1 14-5,2-3-13,3 9 5,-3 1-14,6 4-4,-1 1-2,-3 4-6,-1 11 0,-3 9-2,-2 12 13,0 8-4,8 12 0,-5 3-5,6 9 5,3 2 4,0 3-5,3 0 2,6-5 5,1 2-9,3-4 0,2 0 6,1-3 0,2-3-5,1-5 1,3-3 2,-1-9-2,3-10-33,-3 0 5,-1-8-14,4-5-30,-1-1 7,4-11-20,1-6-61</inkml:trace>
          <inkml:trace contextRef="#ctx0" brushRef="#br0" timeOffset="522.4463">-591 7131 288,'-8'-7'0,"1"1"29,0 1 4,5 1 7,-2 1 4,1 2-2,2 1-16,1 0-7,0 0-6,0 0-8,1 0-7,1 0 1,1 0 1,1 0 0,-1 0-12,1 0 16,8 0-1,1 0-5,3 0-1,1-1 6,2-2-5,-2-2-4,3-3-2,2-2 3,-6-5-3,0 1 0,-2-7 4,-7-4 4,2 5 0,-8-3-16,-1 3 13,0 3-4,-7-3-3,-3 3 14,-3 5 1,0 0-3,-4 3-4,1 5 3,-3 0-2,-4 4-4,0 2 5,-3 5 0,1 9-6,-5 0 5,3 6 2,3 3 5,6 2-6,3 1-4,6-1 6,7 4-4,-1 1 0,3 3 4,7 0 2,4-5-6,7 1 0,2-5 4,-1 0 2,5 0-3,0-5 1,2-3 1,1 0-6,-5-7-2,-1-5 8,1 0-2,0-6-2,-4 0-11,7 0 4,-2-10-14,6 0-9,1-4-1,1 0-51,1-4-51</inkml:trace>
          <inkml:trace contextRef="#ctx0" brushRef="#br1" timeOffset="5437.9669">-193 6966 306,'-3'-14'0,"2"0"122,1 3-47,0 1-32,0 2-25,0 4-7,0 1-5,9-1-10,2 4-1,5 0 5,7 7 0,3 4-6,3 4 2,2 10 4,-1-1 0,2 7-17,-5 7 16,-2 1 0,-2 4-2,-7-3 2,-2 0 2,-4 1-1,-5-2-10,-5-5-2,0-2 8,-8-3-7,-5-6 7,0-1 6,-5-5-4,0-3 0,2-4 2,-1-4 0,1-6 8,9 0-4,-5-5 13,8-6-1,-3-7-14,-2-12-4,9-5 0,2-4-1,13-5-2,10-4 0,2-1 4,4 5-3,-4 1 1,5 4 6,-2 4-1,1 2-2,-5 8 0,0 5 0,1 6 8,-8 1-10,1 7 4,-1 0 1,-3 4-4,0 2-7,-3 6 7,1 7-6,2 5 1,-1 2-2,-1 6 7,0 4 1,-1 5 0,-4 2 7,3 2-5,2-4-3,-4 4 2,2-4 3,-1 0-6,-5-3 0,1 0 4,-4-4-4,-1-3-21,-1-4 10,-1-1-4,0-6-8,-4 5-6,1-2-13,-6-4-46,1-5-55</inkml:trace>
          <inkml:trace contextRef="#ctx0" brushRef="#br1" timeOffset="5661.1258">367 6518 635,'-8'-23'0,"8"13"32,0 3-14,0 6-13,-1 0-10,1 1-30,0 0-36,1 9-52,8 8 73,-2 3 21,2 11-23,1 6-26,2 0-46</inkml:trace>
          <inkml:trace contextRef="#ctx0" brushRef="#br1" timeOffset="6048.4409">657 7069 460,'0'0'0,"0"0"0,1 0-16,7 2 16,-1 2 0,4 4 8,5 5-3,3 3 1,0 3 8,3 8 0,-2 1-8,-4 3 1,5 1-4,-2 3-6,1 3 4,-2-1 3,-2-1-8,-3-6 3,4-1 2,-5-5 6,2-3-10,2-4-1,-3-7 3,-3-2-4,-3-7-2,-5-1 9,-2 0 0,0 0 3,0-5 18,0-7 33,5-12-39,-3-13-16,1-2 5,-2-8 1,2 0 0,4-1 19,3-2-5,6 1-18,6 3-6,0-2 0,-2 11 2,2 2-19,-4 8-12,1 8 0,0 3-33,7 4-26,3 4-15,1 0-64</inkml:trace>
          <inkml:trace contextRef="#ctx0" brushRef="#br1" timeOffset="6555.8372">1497 7108 344,'0'1'0,"-2"3"-5,2-3 7,0 1 12,-1 0 13,-1-2-4,2 0-5,0 0 5,0 0 7,0 0 3,0 0-2,6 0-14,6 0 2,2-2-6,9-8-9,0 2-5,-1-7 2,1 1 3,-3-2-6,-2-5-2,0 3 2,-3 1-7,-8-1 0,-1 3 14,-5 0-4,-1 3-2,0 2-7,-3-1 5,-7 3 0,4 2-2,-8-2 7,-2 0-3,-1 3-3,-6 3-1,-2 2 2,-4 0 5,0 3-4,3 12 0,0-4 6,0 10-7,2 2 2,-5 5 2,3 6 9,6 1-13,4-5 2,6 5 2,4 0-2,4-2-4,2 6 7,5-4 3,5 5-6,3-3-5,6 1 12,2-4-5,7-4-1,-4-3 0,7-5 4,0-3-3,7-3 10,-2-4 0,5-4-5,-4-5-5,6-3 1,2-4 0,3-8-4,4 2-3,-1-1-9,-2-2-28,-2 2-26,-3 2-39,-8-6-105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3:36.613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97BC66-554A-4DD3-8C5B-6951B49281FB}" emma:medium="tactile" emma:mode="ink">
          <msink:context xmlns:msink="http://schemas.microsoft.com/ink/2010/main" type="writingRegion" rotatedBoundingBox="25994,15237 26529,14363 27002,14652 26466,15526"/>
        </emma:interpretation>
      </emma:emma>
    </inkml:annotationXML>
    <inkml:traceGroup>
      <inkml:annotationXML>
        <emma:emma xmlns:emma="http://www.w3.org/2003/04/emma" version="1.0">
          <emma:interpretation id="{2134AC83-E1B6-4A7B-952A-622099334864}" emma:medium="tactile" emma:mode="ink">
            <msink:context xmlns:msink="http://schemas.microsoft.com/ink/2010/main" type="paragraph" rotatedBoundingBox="25994,15237 26529,14363 27002,14652 26466,15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23FAD9-B752-4813-B974-811DEA485776}" emma:medium="tactile" emma:mode="ink">
              <msink:context xmlns:msink="http://schemas.microsoft.com/ink/2010/main" type="line" rotatedBoundingBox="25994,15237 26529,14363 27002,14652 26466,15526"/>
            </emma:interpretation>
          </emma:emma>
        </inkml:annotationXML>
        <inkml:traceGroup>
          <inkml:annotationXML>
            <emma:emma xmlns:emma="http://www.w3.org/2003/04/emma" version="1.0">
              <emma:interpretation id="{F9485CEB-C5D3-4392-8008-390EEE99F2A3}" emma:medium="tactile" emma:mode="ink">
                <msink:context xmlns:msink="http://schemas.microsoft.com/ink/2010/main" type="inkWord" rotatedBoundingBox="25994,15237 26529,14363 27002,14652 26466,15526"/>
              </emma:interpretation>
              <emma:one-of disjunction-type="recognition" id="oneOf0">
                <emma:interpretation id="interp0" emma:lang="en-IN" emma:confidence="0">
                  <emma:literal>5</emma:literal>
                </emma:interpretation>
                <emma:interpretation id="interp1" emma:lang="en-IN" emma:confidence="0">
                  <emma:literal>4</emma:literal>
                </emma:interpretation>
              </emma:one-of>
            </emma:emma>
          </inkml:annotationXML>
          <inkml:trace contextRef="#ctx0" brushRef="#br0">253 10 385,'0'-6'0,"0"5"103,0-2-60,0 1-22,0 2-10,0 0-5,0 0-6,0 0 0,-6 4-6,-4 2 10,-3 2-4,-4 6 0,-1-1 0,2 1 11,3 7-12,-2-3 2,-1 3 6,0 2-6,0 2-2,7 1 2,-5-1 2,5-2-6,6-7-4,-1-4 11,4-1-4,1-3 0,4-1-16,-1 0 1,3-7 1,0 0 5,5 0 15,5 0-2,-2-6-4,2 2 0,0-4 0,1 2 16,2-5-13,-1 4 9,1 0-6,-1 0-7,2 4-1,-5-2 4,-1 0 17,2 4-16,-2-1 4,-4 2 0,11 0-5,-5 2-4,1 2 4,0 5 4,0-1-7,-1 7-7,-1 1 12,-2 2-3,-5 2-4,0 2 4,-1 2 3,-3-1-8,-1 4 3,-1-7 2,-3 4 10,0-1-9,-4 0 3,-5 3 5,-3-1 1,-2 2-11,-5-3 0,3 3 15,-10-8-17,3 0 0,-1-6 4,-7 0 8,7 0-10,-5-4 0,-3 2 14,-3-5-19,5-2 4,-3 1 2,5-5 11,1 0-14,2 0 4,2 0 6,7-2-8,0-5 0,3 1 0,7-2-5,-1-1-44,3-3-17,1-8-43,3-2-11,0-8-38</inkml:trace>
          <inkml:trace contextRef="#ctx0" brushRef="#br0" timeOffset="492.3505">263-8 303,'-7'-2'0,"7"2"89,0 0-37,0 0 8,0 0-20,0 0-28,0 0-6,0 0 5,0 0-6,0 0 1,1 0 5,9 2-2,3 0-8,3-2 7,6 2 10,1-2-9,9 0-5,0 0 5,4 0-1,4-4-5,-4-1-6,2 0 6,-1 2 3,-5 2-9,2 1-4,-8 0 10,-2 0-2,-8 0-4,-4-3 0,-8 2 6,-4 1-6,0-3-1,0 3 6,0 0 7,0 0-10,-4-2 2,-2-2 4,-1 0-8,-1 0-16,1 1 12,-2 1-10,-2 2-22,-4 0-32,1 0-48,-2 2-37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3:23.502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F8B8365-6C01-4C0F-93D2-A56F0AD2564C}" emma:medium="tactile" emma:mode="ink">
          <msink:context xmlns:msink="http://schemas.microsoft.com/ink/2010/main" type="writingRegion" rotatedBoundingBox="25968,12795 25955,12292 26383,12281 26395,12785"/>
        </emma:interpretation>
      </emma:emma>
    </inkml:annotationXML>
    <inkml:traceGroup>
      <inkml:annotationXML>
        <emma:emma xmlns:emma="http://www.w3.org/2003/04/emma" version="1.0">
          <emma:interpretation id="{4025D4BB-EC17-43CB-80EB-31A0DA20EDDB}" emma:medium="tactile" emma:mode="ink">
            <msink:context xmlns:msink="http://schemas.microsoft.com/ink/2010/main" type="paragraph" rotatedBoundingBox="25968,12795 25955,12292 26383,12281 26395,12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0CF51E-9DAD-4336-AF45-E40DE65001B7}" emma:medium="tactile" emma:mode="ink">
              <msink:context xmlns:msink="http://schemas.microsoft.com/ink/2010/main" type="line" rotatedBoundingBox="25968,12795 25955,12292 26383,12281 26395,12785"/>
            </emma:interpretation>
          </emma:emma>
        </inkml:annotationXML>
        <inkml:traceGroup>
          <inkml:annotationXML>
            <emma:emma xmlns:emma="http://www.w3.org/2003/04/emma" version="1.0">
              <emma:interpretation id="{38BE0496-9316-4094-9086-1F1E16353907}" emma:medium="tactile" emma:mode="ink">
                <msink:context xmlns:msink="http://schemas.microsoft.com/ink/2010/main" type="inkWord" rotatedBoundingBox="25968,12795 25955,12292 26383,12281 26395,12785"/>
              </emma:interpretation>
              <emma:one-of disjunction-type="recognition" id="oneOf0">
                <emma:interpretation id="interp0" emma:lang="en-IN" emma:confidence="0">
                  <emma:literal>E</emma:literal>
                </emma:interpretation>
                <emma:interpretation id="interp1" emma:lang="en-IN" emma:confidence="0">
                  <emma:literal>£</emma:literal>
                </emma:interpretation>
                <emma:interpretation id="interp2" emma:lang="en-IN" emma:confidence="0">
                  <emma:literal>€</emma:literal>
                </emma:interpretation>
                <emma:interpretation id="interp3" emma:lang="en-IN" emma:confidence="0">
                  <emma:literal>G</emma:literal>
                </emma:interpretation>
                <emma:interpretation id="interp4" emma:lang="en-IN" emma:confidence="0">
                  <emma:literal>t</emma:literal>
                </emma:interpretation>
              </emma:one-of>
            </emma:emma>
          </inkml:annotationXML>
          <inkml:trace contextRef="#ctx0" brushRef="#br0">21972 11629 335,'0'0'0,"0"-4"49,0 0 13,-2 2 20,-2-2-37,1 0-13,-1 0-1,0-1-9,-4 0-11,0 0 4,-5 3-6,-3 0-11,-2-2 3,-5 4-2,-1 0 1,-2 2 0,-3 3 0,3 3 3,4 0-6,-1-2-6,9 2 13,2 0-5,0 1-2,5 0 1,4 0 4,-2-1-4,2 2-9,3 2 13,0-5 0,0 3-4,0-1 0,0-1 2,4 6 0,0-3-5,-4 5 9,8-1-2,-6-1-4,3 4-3,-4-4 7,1 2 0,-1 1-4,2 0 3,-2 1 3,1 3-8,-2-3 1,3-4 6,-3 6 1,1-5-7,2-2 2,-3 1 1,0-5 1,0-1-5,0 2 8,6-1 0,-2-1-6,2 0-3,-3-1 8,3-3-1,-3 0-2,-2 1-1,3-1 4,2-4-1,1 4-3,2-1 2,0-3 11,1 0-14,1 0 3,-1 0 2,6 0-3,0 0 0,0-4 0,6 1 7,-3-2-10,2-2-3,-3 0 10,3 0-8,1 3-28,-5-2 7,1-1-7,-2 1-26,1 1-2,2-2-11,-3 3-1,-5-1-23,4 0-31</inkml:trace>
          <inkml:trace contextRef="#ctx0" brushRef="#br0" timeOffset="559.397">21729 11837 223,'0'-6'0,"0"0"105,0 1-50,0 1 3,0 0-1,2 4-28,0-1 12,-2-3-12,2 0 1,-2 0 4,3 0-10,3 1-12,-1 1-8,4 2 7,3-2-4,1 0-11,0 1 3,4 0 2,2 1-1,1 0-5,2 0 9,-5 0-6,2 0-27,2 2-18,1 2-6,-3 2-39,-3 1-18,-2-2-31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3:39.250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50FDDC6-8BB8-4DA4-AA34-CF3B0847AE4B}" emma:medium="tactile" emma:mode="ink">
          <msink:context xmlns:msink="http://schemas.microsoft.com/ink/2010/main" type="writingRegion" rotatedBoundingBox="18007,16033 21848,16209 21806,17134 17964,16958"/>
        </emma:interpretation>
      </emma:emma>
    </inkml:annotationXML>
    <inkml:traceGroup>
      <inkml:annotationXML>
        <emma:emma xmlns:emma="http://www.w3.org/2003/04/emma" version="1.0">
          <emma:interpretation id="{1B9F0C00-7FF9-49F7-ABF7-A5CFB9F363BF}" emma:medium="tactile" emma:mode="ink">
            <msink:context xmlns:msink="http://schemas.microsoft.com/ink/2010/main" type="paragraph" rotatedBoundingBox="18007,16033 21848,16209 21806,17134 17964,16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3FC3E-E780-4D66-9267-EDE4B53D474A}" emma:medium="tactile" emma:mode="ink">
              <msink:context xmlns:msink="http://schemas.microsoft.com/ink/2010/main" type="line" rotatedBoundingBox="18007,16033 21848,16209 21806,17134 17964,16958"/>
            </emma:interpretation>
          </emma:emma>
        </inkml:annotationXML>
        <inkml:traceGroup>
          <inkml:annotationXML>
            <emma:emma xmlns:emma="http://www.w3.org/2003/04/emma" version="1.0">
              <emma:interpretation id="{50515475-5BA6-4135-983D-8E78EC33A23B}" emma:medium="tactile" emma:mode="ink">
                <msink:context xmlns:msink="http://schemas.microsoft.com/ink/2010/main" type="inkWord" rotatedBoundingBox="18007,16033 21848,16209 21806,17134 17964,16958"/>
              </emma:interpretation>
              <emma:one-of disjunction-type="recognition" id="oneOf0">
                <emma:interpretation id="interp0" emma:lang="en-IN" emma:confidence="0">
                  <emma:literal>213*5</emma:literal>
                </emma:interpretation>
                <emma:interpretation id="interp1" emma:lang="en-IN" emma:confidence="0">
                  <emma:literal>2 +3*5</emma:literal>
                </emma:interpretation>
                <emma:interpretation id="interp2" emma:lang="en-IN" emma:confidence="0">
                  <emma:literal>213* 5</emma:literal>
                </emma:interpretation>
                <emma:interpretation id="interp3" emma:lang="en-IN" emma:confidence="0">
                  <emma:literal>21-3* 5</emma:literal>
                </emma:interpretation>
                <emma:interpretation id="interp4" emma:lang="en-IN" emma:confidence="0">
                  <emma:literal>21-3*5</emma:literal>
                </emma:interpretation>
              </emma:one-of>
            </emma:emma>
          </inkml:annotationXML>
          <inkml:trace contextRef="#ctx0" brushRef="#br0">13860 15513 155,'-6'0'0,"5"0"95,-4-2-58,2 0 13,2-4-1,-1 2-25,1 0 11,1 0 2,-4 0 2,4 1-7,0-5-6,0 0 1,1-2-9,5-2-9,-2-1 1,6 2 0,0 0-6,2-2-4,0 1 0,1 2 33,-2-1-31,4 3 0,0 1 6,0 3-4,-1 1-5,-2 3-2,-3 0 5,4 0-4,-5 10-14,2 5 19,3 5-6,-3 6-8,-2 8 6,0 2 10,-3 4-3,-5 5-3,0 0 2,-9 3 2,-5-3-5,-4 1-15,-6-4 12,-7 1 3,-2 3-9,-3-3 11,-2-6 0,5-1 0,0-9-8,1-5 9,3-4-2,8-8-7,5 0 8,3-4 0,5-2 4,3 1-6,3-5 4,2 0 7,0 0-11,0 0 3,2 0 3,1 0 0,5 0 3,4 0 11,5 0 3,0 0-16,5-3-2,6-1 5,-1 4-6,11 0-4,1 0 1,1 0 2,3 0 1,4 0-6,6 2 8,2-2-8,4 5-46,2-3-31,-2 0-14,-1 2-29,-9-4-81</inkml:trace>
          <inkml:trace contextRef="#ctx0" brushRef="#br0" timeOffset="295.2456">14571 15894 394,'-3'-6'0,"3"-2"115,0 5-43,0 0-14,0 0-32,3 1-12,5-1-2,4 2-8,4-4-1,3 4 4,4-5 2,0 5-6,1-2 5,2-2 3,2 3-9,2-1-2,-2-3 0,2-1 0,2 3 3,1-6-8,-4 5-16,1 0-22,-8-2-48,0 1-31,-2-3 6,-7 0-55</inkml:trace>
          <inkml:trace contextRef="#ctx0" brushRef="#br0" timeOffset="561.4356">14824 15483 385,'-6'-9'0,"1"3"89,4 4-37,-2 0 17,2 2-6,1 0-38,0 0-17,0 0-8,0 0 0,0 10-20,1 5 25,6 7 1,-1 4-10,-2 4 3,2 7 2,-1-2 6,-3 8-7,3 3 0,-5-2 7,1 4-13,-1 1 4,3 1 3,-3 5 4,2-7-5,2 2-106,-1-2-16,5-9-28,3-6-121</inkml:trace>
          <inkml:trace contextRef="#ctx0" brushRef="#br0" timeOffset="1213.9707">15311 15705 499,'-6'-15'0,"6"3"111,-2 3-71,4-1-5,8 1 8,3-4-31,3 3-14,5-3 4,7 4 1,-2 1-1,1 0-2,2 7 0,-3-2 12,-6 3-18,2 1 0,-5 9 11,-3 4-10,0 7-1,-7-1-2,-1 7 6,-6-1-19,1 3-3,-11-1 2,-3-2 4,-7 1-11,1 0 14,-1-3 4,0-4-10,-2-3-2,6-4 9,2 0 9,4-9-11,1 2-4,3-5 11,2-1 2,4 0 6,0 0 2,0 0 6,0 0-7,0 0 0,7-1 27,5-5-24,-1 1-6,5 1 2,6 0 1,-2 4 2,2-4-4,-1-1 3,-2 5 2,0 0-6,-2 2-2,1 10 9,-1-1-6,3 4-1,-4 1 2,0 7 2,1 3-2,-4 3-10,-1 4 13,-3-3 0,-8 2-4,-1-4-18,-3-1 21,-7-1-2,-9-1-3,-1-4 6,-5-3 4,-5-3-2,1-4 6,-5-2 19,-6-2 0,1-6-9,0 3-5,2-3 3,4-1-10,2 0-5,2-5 3,3-3-3,6-1-6,3 3-37,2-5-9,4 0 1,5 1-29,6-4 2,0 1-77</inkml:trace>
          <inkml:trace contextRef="#ctx0" brushRef="#br0" timeOffset="1521.189">16438 15674 652,'0'-20'0,"0"3"111,0 11-46,0-6-14,0 7-16,0 3-21,0 2-8,0 0-10,0 0-3,0 0 9,-2 4-4,-2 11-18,-6-3 17,0 12 6,-6 7-6,-5 4-4,0 4 11,-10 4 0,3 1-7,-6 5-36,4-3 6,-2 0-15,2 3-47,-2-9-1,3 3-18,6-8-38,1-10-38</inkml:trace>
          <inkml:trace contextRef="#ctx0" brushRef="#br0" timeOffset="1821.4031">16007 15704 470,'0'-8'0,"0"5"108,0 3-57,0 0-15,0 0-25,6 5-11,5 8 0,4 5 0,1 5-6,0 1 8,-1 2 8,3-2-7,-2 5-1,1 1 6,0 1-12,-1 3 0,0-3 8,-1-2 1,1 1-8,-1-6 1,1 3-10,2-5-29,2 0-29,-3 0-3,3-4-13,-4-1-30,-6-7-50</inkml:trace>
          <inkml:trace contextRef="#ctx0" brushRef="#br0" timeOffset="2104.6403">16053 15987 401,'-8'-5'0,"5"1"178,1 2-118,2 0-2,0 2-12,0 0-26,0 0-12,6 0-4,7-4 6,9 0-10,4 2 0,5 0-1,4 0 1,3 1 1,-1 0-6,2-3 10,2 1-2,-4-1-5,2 2-57,-3 0 3,5-2-37,-3 4-61,-1-7-6</inkml:trace>
          <inkml:trace contextRef="#ctx0" brushRef="#br0" timeOffset="2734.1607">17193 15707 504,'0'-8'0,"-1"0"145,-1 2-52,-3-2-19,3 3-33,2 2-21,0 0-6,-1 1-12,1 2 0,-3-1 6,1 1-9,-3 0-7,-5 3 0,-3 9 8,-6 1 0,0 7-15,-4 6 14,1 0-7,5 1-13,-3-2-5,5-1 11,4-2-5,-1-1-4,8-2-3,-1-8-10,5 4-12,0-3 11,12-1 5,1-1-12,4-5 8,3-2 16,2-3-1,1 0-14,3 0 9,-4-2 9,5-2 6,-1 2-7,-5 0 15,2-2 5,-2 4-1,0-4 0,-1 1 0,2 3 5,-5 0-7,-1 7 0,0-1 3,-2 2 4,-2 4-5,-1-2-5,1 3 6,-1 3-1,-3-1-3,0 0 6,-5 3 0,-1 0-4,-2-1-3,0 5 4,-2 1 1,-6-3-4,0 1 6,-5 0-6,-1-3 0,-1 0 1,-2-2 4,-3 0 1,-5-6-4,-2-4 2,-5 0 11,-1-1-5,-2-2-1,0 0 9,2-3-3,0 0-3,1 0 10,0-3-4,1-3-9,5 2-8,2-5 4,1 3 2,6-4-5,-3 0-54,4 3-9,1-3-94</inkml:trace>
          <inkml:trace contextRef="#ctx0" brushRef="#br0" timeOffset="3073.4026">17065 15707 459,'0'-14'0,"0"3"113,0 3-41,1 3-2,3 0-33,2 0-32,7 4 2,3-6-9,9 3 0,4 3 1,0-2 2,2 3-2,8 0-5,-4 0 12,4 0-4,-4 0-4,-2 0-28,-1 0 17,-5-1 2,-5 0-6,-2-3 17,-5 2 0,-2-1-8,-2 2 2,-8-2 8,0 3-4,-3 0-45,1 0 15,-1 0-28,0 0-30,0 0-7,0 3-14,-4-1-14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3:28.219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099BE9-4706-4946-B3B1-459CACF06449}" emma:medium="tactile" emma:mode="ink">
          <msink:context xmlns:msink="http://schemas.microsoft.com/ink/2010/main" type="writingRegion" rotatedBoundingBox="22298,13129 22177,14829 21694,14794 21816,13095"/>
        </emma:interpretation>
      </emma:emma>
    </inkml:annotationXML>
    <inkml:traceGroup>
      <inkml:annotationXML>
        <emma:emma xmlns:emma="http://www.w3.org/2003/04/emma" version="1.0">
          <emma:interpretation id="{63EF96DD-6C3D-45E5-82C1-EB872D358EB6}" emma:medium="tactile" emma:mode="ink">
            <msink:context xmlns:msink="http://schemas.microsoft.com/ink/2010/main" type="paragraph" rotatedBoundingBox="22298,13129 22177,14829 21694,14794 21816,13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DAE198-929D-4D67-8507-E107CEBF1551}" emma:medium="tactile" emma:mode="ink">
              <msink:context xmlns:msink="http://schemas.microsoft.com/ink/2010/main" type="line" rotatedBoundingBox="22298,13129 22177,14829 21694,14794 21816,13095"/>
            </emma:interpretation>
          </emma:emma>
        </inkml:annotationXML>
        <inkml:traceGroup>
          <inkml:annotationXML>
            <emma:emma xmlns:emma="http://www.w3.org/2003/04/emma" version="1.0">
              <emma:interpretation id="{2CA6E3F7-6FFE-43BF-BA6E-F6CC6158FDE9}" emma:medium="tactile" emma:mode="ink">
                <msink:context xmlns:msink="http://schemas.microsoft.com/ink/2010/main" type="inkWord" rotatedBoundingBox="22298,13129 22177,14829 21694,14794 21816,13095"/>
              </emma:interpretation>
              <emma:one-of disjunction-type="recognition" id="oneOf0">
                <emma:interpretation id="interp0" emma:lang="en-IN" emma:confidence="0">
                  <emma:literal>;</emma:literal>
                </emma:interpretation>
                <emma:interpretation id="interp1" emma:lang="en-IN" emma:confidence="0">
                  <emma:literal>b</emma:literal>
                </emma:interpretation>
                <emma:interpretation id="interp2" emma:lang="en-IN" emma:confidence="0">
                  <emma:literal>K</emma:literal>
                </emma:interpretation>
                <emma:interpretation id="interp3" emma:lang="en-IN" emma:confidence="0">
                  <emma:literal>}</emma:literal>
                </emma:interpretation>
                <emma:interpretation id="interp4" emma:lang="en-IN" emma:confidence="0">
                  <emma:literal>{</emma:literal>
                </emma:interpretation>
              </emma:one-of>
            </emma:emma>
          </inkml:annotationXML>
          <inkml:trace contextRef="#ctx0" brushRef="#br0">17677 12425 118,'5'-3'0,"-2"-4"104,-3 3-38,0 1-8,0 0-15,0 1-4,0 2-2,0 0-4,1 0-9,-1 0-8,0 0-4,2 4-7,-1 2-8,3 2 6,1 3 21,-4 6-8,1 1-4,2 8 5,3 3-6,-3 5-5,4-1 1,-1 6-1,-4 2-6,4 0 0,-3 1 0,1-3 8,-1-2-13,-4-2 5,3-1 1,0 0-2,-2-5-2,1-5 6,-2-1 2,0-3-7,1-3-3,2-2 2,-2-1-23,4 0-9,1 0-33,-5-2-12,5-1-17,0-4-62</inkml:trace>
          <inkml:trace contextRef="#ctx0" brushRef="#br0" timeOffset="1643.3196">17494 13632 335,'4'-10'0,"6"0"63,-1 1 0,4-1-16,3 0-18,0 0-7,1 2-10,2 0-3,-3 2-2,0 3-2,-3 1-10,0 2 1,-2 0 6,2 10-4,-5-4-5,-4 7 3,0-1-10,-2 6-20,-2-1 9,0 5 3,-5-2-9,-6-1 8,-2 3-1,-2-9 5,-1 4 8,-1-3 8,-3-2-5,1-1 1,2-1 1,5-5 4,3 0 4,5-4 3,3 1-7,-2-1 4,3-1 1,0 0-5,0 0-1,0 0 6,8 0 11,4-3-12,1-2 4,3-1 2,1 1-3,1-4-1,0 2-1,5 3 0,-1 0-5,0 4 2,1 0 0,-4 0 2,1 0-2,-1 4-2,2 3 2,-3 6 0,-1 2-9,0 2 3,-2 1-9,-4 3-4,-3 1 5,-5 4-2,-3-2 1,-2 2 4,-5-4 12,-9-3 0,2 0-2,-5-1 2,-6-5 23,5 2-8,-6-5 3,-3 2-1,3-2 7,-4-3-9,-1 1 0,2-6 11,1-2 8,0 0-13,5 0-5,-4-2 7,5-6-5,6 1-3,0 1 0,5-2-10,3 0-8,-2 2 1,0-5 2,4 5 3,3-1-12,1 2-10,2 3-21,-6-1-31,4-2-27,2 1-32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2:41.773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314311-4597-42CC-AF7D-719EEDEFD7FB}" emma:medium="tactile" emma:mode="ink">
          <msink:context xmlns:msink="http://schemas.microsoft.com/ink/2010/main" type="writingRegion" rotatedBoundingBox="8041,7456 12180,7347 12200,8112 8061,8220"/>
        </emma:interpretation>
      </emma:emma>
    </inkml:annotationXML>
    <inkml:traceGroup>
      <inkml:annotationXML>
        <emma:emma xmlns:emma="http://www.w3.org/2003/04/emma" version="1.0">
          <emma:interpretation id="{3AD5C78B-FAAA-4A17-AC4E-121BC483E399}" emma:medium="tactile" emma:mode="ink">
            <msink:context xmlns:msink="http://schemas.microsoft.com/ink/2010/main" type="paragraph" rotatedBoundingBox="8041,7456 12180,7347 12200,8112 8061,8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8CAB22-234D-4E5C-89DF-5203C0E6E060}" emma:medium="tactile" emma:mode="ink">
              <msink:context xmlns:msink="http://schemas.microsoft.com/ink/2010/main" type="line" rotatedBoundingBox="8041,7456 12180,7347 12200,8112 8061,8220"/>
            </emma:interpretation>
          </emma:emma>
        </inkml:annotationXML>
        <inkml:traceGroup>
          <inkml:annotationXML>
            <emma:emma xmlns:emma="http://www.w3.org/2003/04/emma" version="1.0">
              <emma:interpretation id="{7C3C6B47-2799-4110-8A20-10D6D2518DAC}" emma:medium="tactile" emma:mode="ink">
                <msink:context xmlns:msink="http://schemas.microsoft.com/ink/2010/main" type="inkWord" rotatedBoundingBox="8041,7456 12180,7347 12200,8112 8061,8220"/>
              </emma:interpretation>
              <emma:one-of disjunction-type="recognition" id="oneOf0">
                <emma:interpretation id="interp0" emma:lang="en-IN" emma:confidence="0">
                  <emma:literal>243*5</emma:literal>
                </emma:interpretation>
                <emma:interpretation id="interp1" emma:lang="en-IN" emma:confidence="0">
                  <emma:literal>2 +3*5</emma:literal>
                </emma:interpretation>
                <emma:interpretation id="interp2" emma:lang="en-IN" emma:confidence="0">
                  <emma:literal>213* 5</emma:literal>
                </emma:interpretation>
                <emma:interpretation id="interp3" emma:lang="en-IN" emma:confidence="0">
                  <emma:literal>+3* 5</emma:literal>
                </emma:interpretation>
                <emma:interpretation id="interp4" emma:lang="en-IN" emma:confidence="0">
                  <emma:literal>213*5</emma:literal>
                </emma:interpretation>
              </emma:one-of>
            </emma:emma>
          </inkml:annotationXML>
          <inkml:trace contextRef="#ctx0" brushRef="#br0">3798 6976 183,'-4'-10'0,"0"2"113,2-1-51,1-2-6,1-2 0,0-3-17,0 4-9,4-7-14,8 0-5,4-1-13,7-1 0,3 4 4,3-3 5,2 4-9,1 5 0,-6 5 4,3 3-3,-3 3 0,-1 4-1,-2 5 2,0 8 0,-6 3-17,-1 7 11,-4 5-6,-9 4 4,-2 5-3,-2 7 8,-12 1-15,-6 4 12,-6 1 4,-5-1-5,0-1-13,-4-8 15,1-2 5,0-3 0,1-9-3,0-3 4,2-8 2,0-3-3,9-5 0,5-6 20,6-2-3,5-3 8,3 0 4,2 0 7,-1 0 3,1 0-16,0 0-2,1 0-7,5 0 2,-2-3-1,6-3-11,9-7-4,6 4 0,2-4 0,8 5 1,-2 1-2,3 0-7,6 3 12,-1 0-4,3 0 0,6 1-38,6 0-3,-3 1-27,11 2-3,1 0-16,4 0-65,-2 0-25</inkml:trace>
          <inkml:trace contextRef="#ctx0" brushRef="#br0" timeOffset="276.2381">4762 7162 475,'-1'-9'0,"1"6"69,0 1-19,0-2-12,4 0-27,5-3-13,2 1 4,11 0-1,4-1-3,6 2 2,4 1 0,4 3 4,1-3-7,-2 2 6,3 2-3,-5-2 0,5 2-69,0-2 20,-3-3-10,-3 2-25,2-2 18,-6 1-2,-3-6-83</inkml:trace>
          <inkml:trace contextRef="#ctx0" brushRef="#br0" timeOffset="555.4788">5061 6814 389,'-10'-8'0,"7"3"96,2 5-54,-1-3 16,2 3-32,0 0-28,0 0-6,2 0 4,-1 10-8,4 6 10,3 7 4,1 6 7,1 4-9,-4 7 0,4-1 0,-7 1 10,-2 3-13,7-2 2,-6 0 2,4 5 1,-4-1-5,1-2 6,1 0-6,0 1-72,-1-5-14,7-4-6,-3-7-47</inkml:trace>
          <inkml:trace contextRef="#ctx0" brushRef="#br0" timeOffset="1165.9322">5590 6828 503,'0'-14'0,"0"1"24,0 5 32,7-3-18,2-2-30,4 2-5,6-2-2,4 1 2,2 2-6,3 1 1,3 5 2,-1 4 2,-2 0-3,-4 4-3,-1 8 3,-3 0-4,-5 7-4,-4 5-13,-3 4-7,-8 2-7,0 7 4,-9 0 6,-7 2-9,-4-3-4,-2-2 0,-2-7 11,-1-3-13,-1-3 17,2-7 7,3 1 2,4-10 8,3 0 6,5-3 2,2-2 18,7 0 12,-5-2 8,5-4-16,0 2-3,0-5-2,9 0-11,3 4-8,5-3-1,9 2 1,0-2 2,0 5-1,4 0-3,-4 2 6,0 1-2,-1 1-1,-2 5-2,-3 4 3,-1 2-2,-2 2-4,2 5 5,-3 1 0,0 3 0,-3 0-6,-3 1 7,-6 2-2,-4-1-6,0-1 9,-8-3 4,-5-4-3,-2 2 2,-4-5 14,-4-1 2,-4 0 0,1-6 0,-6 1 1,3-4-13,-1 3-1,-2-6 0,2-1-2,-2 2-8,2-2-4,2-2-20,9-2-31,2-8-33,4-2-53</inkml:trace>
          <inkml:trace contextRef="#ctx0" brushRef="#br0" timeOffset="1471.173">6888 6714 716,'0'-4'0,"0"4"0,0 0 36,0 0-16,0 0-12,0 0-8,-3 1 0,-1 7-20,-5 5 18,-3 7 4,-1 9-1,-4 6-2,0 4 1,-5 8 0,-4 0 0,0 4-4,-4-2-10,-2 2-16,0-2 0,0-4-32,0-4 1,2 0-21,0-6-11,1-5-3,1-8-52</inkml:trace>
          <inkml:trace contextRef="#ctx0" brushRef="#br0" timeOffset="1752.3764">6447 6894 418,'7'-8'0,"2"3"15,1 3 10,0 2 0,-1 0-3,4 0-6,3 2-3,1 7 3,3 7 2,-1 5-10,3 1-3,1 8-2,-1 1-1,-1 1-4,-1 4 1,1-2 2,-1 1 4,2-4-7,-2 3-15,-1-2-19,-1-2-26,1 1-13,0-4-6,-3-7-45</inkml:trace>
          <inkml:trace contextRef="#ctx0" brushRef="#br0" timeOffset="1981.536">6316 7168 456,'-2'-6'0,"2"3"59,0 3-36,0-1-3,4-2 6,15-2-13,10-1-16,13-2 0,7 0 6,7 1 1,5-1-6,6 0 0,3 1-11,6-5-36,-4 4-42,-3 1 10,-5-3 12,1 0-41,0-4 15</inkml:trace>
          <inkml:trace contextRef="#ctx0" brushRef="#br0" timeOffset="2428.9087">7408 6909 343,'0'-7'0,"-3"-5"203,-3 4-122,-1 2-40,-5 0-5,2-2-16,-1 4-6,1 0-12,-6 3 2,4 1-5,-2 0 0,1 2-1,-3 10 2,-1 2 0,5 2-11,0-2 13,4 4-3,5-3-8,-1-1-3,4 3 4,0-1-3,0-4-6,10 3 11,4-4-8,5 0-3,4 0 13,6 1 8,3-2-5,2 0-1,4 1 3,-3-4 3,-1 1-6,-2 1-3,1 1 10,3 3-3,6-1-4,-6 3 1,1-3 3,-7 1-3,-5 1-6,-5-1 3,-3-2-16,-5 6 2,-5-7 2,0 8 7,-5-3-14,-2-1 9,0 3 4,-12-6 4,-2 3 4,-7-1-3,-2 1 8,-3-2 2,-6-3-8,1-2 5,-4 0 0,-4-3 1,4 0-3,-1-3 0,-1-1 11,2 0-7,-3-4-5,5-6 2,-5 0 7,1-5-11,2 1-19,1-3-44,0-1-13,8 2-5,5-5-99</inkml:trace>
          <inkml:trace contextRef="#ctx0" brushRef="#br0" timeOffset="2717.1144">7301 6854 519,'0'-3'0,"3"-3"65,1 1-25,5 1-1,2-5-30,5 4-8,6-7 15,3 6-7,6 0-7,6-2 5,4 7 1,4-5-8,1 5 0,-1-2 0,0 0 4,-2 3-6,-5 0-4,-6-1 3,-3 1-51,-9 0-19,0 1-23,-3 4-54,-9-5-75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2:59.405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422FD4F-D5C8-46AE-B848-1FAB57B92B82}" emma:medium="tactile" emma:mode="ink">
          <msink:context xmlns:msink="http://schemas.microsoft.com/ink/2010/main" type="writingRegion" rotatedBoundingBox="22714,9595 23116,10531 22555,10772 22153,9836"/>
        </emma:interpretation>
      </emma:emma>
    </inkml:annotationXML>
    <inkml:traceGroup>
      <inkml:annotationXML>
        <emma:emma xmlns:emma="http://www.w3.org/2003/04/emma" version="1.0">
          <emma:interpretation id="{8D6F9962-1EC4-4E30-A7AB-951D7163A3AD}" emma:medium="tactile" emma:mode="ink">
            <msink:context xmlns:msink="http://schemas.microsoft.com/ink/2010/main" type="paragraph" rotatedBoundingBox="22327,9734 23100,9734 23100,10610 22327,10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284E09-07F5-4C5A-8D3F-7B1931C6D1AD}" emma:medium="tactile" emma:mode="ink">
              <msink:context xmlns:msink="http://schemas.microsoft.com/ink/2010/main" type="inkBullet" rotatedBoundingBox="22714,9595 23116,10531 22555,10772 22153,9836"/>
            </emma:interpretation>
            <emma:one-of disjunction-type="recognition" id="oneOf0">
              <emma:interpretation id="interp0" emma:lang="en-IN" emma:confidence="0">
                <emma:literal>t</emma:literal>
              </emma:interpretation>
              <emma:interpretation id="interp1" emma:lang="en-IN" emma:confidence="0">
                <emma:literal>E</emma:literal>
              </emma:interpretation>
              <emma:interpretation id="interp2" emma:lang="en-IN" emma:confidence="0">
                <emma:literal>€</emma:literal>
              </emma:interpretation>
              <emma:interpretation id="interp3" emma:lang="en-IN" emma:confidence="0">
                <emma:literal>T</emma:literal>
              </emma:interpretation>
              <emma:interpretation id="interp4" emma:lang="en-IN" emma:confidence="0">
                <emma:literal>e</emma:literal>
              </emma:interpretation>
            </emma:one-of>
          </emma:emma>
        </inkml:annotationXML>
        <inkml:trace contextRef="#ctx0" brushRef="#br0">18338 9084 514,'0'-7'0,"0"2"127,-2 2-78,-2-5-17,1 6-19,-6-3 5,1 1-16,-2 0-4,-5-1-1,-1 1 3,-1 0 0,-3 1-6,-3 3 9,2 0 0,1 0-6,-3 0 0,4 0 5,5 0-3,1 2-2,4-1 6,2 1 3,1 0-9,5 2-6,-2 0 9,-2 0 0,4 2-11,1 0 6,0 5 8,-1 1-6,1 3-7,0-3 4,1 2-2,-1-4-5,0 3 11,-1-1 4,-2 4-2,1 2 0,-2 0 0,-2 2 3,0-2-5,-1 1-5,4-3 11,2 0-3,-1 3-1,2-2-1,-3-4 4,3 0-6,0-6 0,0-4 6,0 5 3,0-5-10,0 5 2,0-2 2,0-3 1,0 1-4,0-3 6,0 4 2,0-1-8,0 2-2,3-3 8,-1 0-2,1 6-4,2-1 1,-5 0 2,3-2 0,-3-1-11,0 0 16,5 3-2,-2-4-6,1-1-1,-4 1 5,0 3 0,1 2-6,-1 4 10,3-7-1,-3 1-6,2 2-5,-1-4 11,1 5-3,-2-1-1,2 0-1,3 8 5,-1-7-8,-1 7 0,0-4 7,3 1 2,-2 4-9,-1-1 3,0-3 1,3-2 2,-4 0-6,1-1 8,2-1 0,0 0-5,0-2-5,-2 0 8,0-3 2,4 1-4,-3 1-1,0-4 4,4 3-6,-5-4-2,-1 2 8,1 2 4,3-1-10,-3-3 1,0-1 2,0-1 1,0 0-5,1 3 8,-1 1 1,-3 0-8,0-4-3,1 5 11,1-2-4,2 1-1,3 0 0,-2 1 4,0 1-6,6 1 3,0 0 9,-1-2-7,3 0-6,-3-2 3,-2 1 0,2-2 2,-4 2-6,4 0 8,0 2 0,-4-4-6,1-1-7,1 0 10,-2-1-1,3 3 0,0-2-2,1 2 6,1-3-8,4 1-1,-4-1 9,4 0 1,1 0-8,-1-1 0,1-2 3,-1-1 0,1 0-4,-2 0 8,3 0 0,-1 2-4,0-4-7,2-1 11,0 2-2,4 1-2,4 1-2,-1 2 5,1-3-6,-8-1-2,3-1 9,-4 2-8,2 1-53,-8 3-3,2 0-16,-4-1-49,-8-3-40</inkml:trace>
        <inkml:trace contextRef="#ctx0" brushRef="#br0" timeOffset="416.2861">18044 9454 350,'0'-5'0,"0"0"147,0 2-61,0 3-1,0 0-33,0-1-11,3 1-13,3-3-21,10-2-3,7 0 4,3-3-8,10 3 0,3-3 8,6 0-6,0 5-4,1-2-5,-5 2 11,0 0-4,4 0-20,-7 2-13,-5-3-11,-1 4-31,-8 0-15,-5 0-17,-1 5-37,-8-2-49</inkml:trace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2:47:18.2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4B0DAC-0A6F-4300-9119-70C543D9E9B0}" emma:medium="tactile" emma:mode="ink">
          <msink:context xmlns:msink="http://schemas.microsoft.com/ink/2010/main" type="inkDrawing" rotatedBoundingBox="11450,3811 24932,3557 24938,3836 11455,4091" shapeName="None"/>
        </emma:interpretation>
      </emma:emma>
    </inkml:annotationXML>
    <inkml:trace contextRef="#ctx0" brushRef="#br0">0 429 36,'6'2'25,"-3"-2"-1,4 1 2,1 0-4,0 0-6,2-1-6,2 0 6,1 0-4,3 0 3,-2 1-4,5 2 3,0-3-9,1 0-5,5 0 0,1 0 0,1-5 5,9 3-6,2-2 2,2-2 10,4 1-11,0-3 0,3-3 23,2 2-12,6-4-3,0 3 8,1 1-6,5-3-2,-4 3-4,7-4 9,1-1-6,7-1-1,3 5-1,5 0 2,-1-2-10,1 5-1,5-5 8,-3 4 0,5 0-6,3 1-3,-4 1 6,3-3-1,0 4 0,-1 1 0,5-3 4,-1 4-6,-4-2-3,3 2 7,3 0 1,0 1-5,-1 2 1,5 0 1,-4-2 0,3 2-16,2-1 15,3 1-4,0 0-6,5-1 6,1-2 4,1 2 0,4-2-2,-4 2 6,4-1 2,4 2-9,2 0 1,1-2 5,1 2-2,2-1-7,-3-4-11,1 4 8,5-1-4,1 2 5,0-3 13,3 1-2,3-3-4,-6-1 3,3 0 1,-1 1-2,-2 2 0,2-2 0,1 2 5,-3-4-6,1 1-2,0 1 4,-1 1 8,0 0-8,3-5 6,-1 6 8,2-5-11,2 2 2,-6 4 10,0-6-12,2 1-6,-3 4 3,1-6 2,3 5 0,-6 0-6,6 0 6,0 1 1,2-3-7,1 3-1,-2-2 7,2 3-1,-1 0-2,-5 0-1,0 2 2,-3 0-2,3 1-4,-2 2 8,2 4-2,-2-1-2,1-3-17,-4 4 8,2-5 5,-3 4 0,-4 0 7,5-1 0,-5-4-4,0 7-8,0-8 13,1 7 2,-2 1-5,-3-6 9,1 4 4,-3 1-9,-6-2-2,2 2 6,-8 1-5,-3-1-6,3 2 0,-8-3 4,0 2 0,-5 1-5,0-2 8,-4-1 0,2-3-7,-6 0-2,-2 2 7,4-1 1,-6 1-3,-2 2-2,2-2 2,-11 0 2,-2-4-5,-11-1 6,-8 0 2,-6 0-7,-10 0-1,-7 3 5,-12-3-1,4 0-1,-10 0 0,-1 0 55,1 0-23,-1 1-16,0-1-9,0 0-14,-13 0-38,-1 0-45,-9 0-138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3:18.274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217713-4BBB-4F53-9884-669BCDEA8187}" emma:medium="tactile" emma:mode="ink">
          <msink:context xmlns:msink="http://schemas.microsoft.com/ink/2010/main" type="writingRegion" rotatedBoundingBox="21694,12343 24185,12265 24201,12769 21710,12847"/>
        </emma:interpretation>
      </emma:emma>
    </inkml:annotationXML>
    <inkml:traceGroup>
      <inkml:annotationXML>
        <emma:emma xmlns:emma="http://www.w3.org/2003/04/emma" version="1.0">
          <emma:interpretation id="{506BC8F1-270F-4967-8B9E-AE2D9F04DA1D}" emma:medium="tactile" emma:mode="ink">
            <msink:context xmlns:msink="http://schemas.microsoft.com/ink/2010/main" type="paragraph" rotatedBoundingBox="21694,12343 24185,12265 24201,12769 21710,12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3A848E-7FDB-43AF-AC4E-312DCD3EBF0D}" emma:medium="tactile" emma:mode="ink">
              <msink:context xmlns:msink="http://schemas.microsoft.com/ink/2010/main" type="line" rotatedBoundingBox="21694,12343 24185,12265 24201,12769 21710,12847"/>
            </emma:interpretation>
          </emma:emma>
        </inkml:annotationXML>
        <inkml:traceGroup>
          <inkml:annotationXML>
            <emma:emma xmlns:emma="http://www.w3.org/2003/04/emma" version="1.0">
              <emma:interpretation id="{CCE33F06-3CFD-475B-8228-EBAD6F49C16D}" emma:medium="tactile" emma:mode="ink">
                <msink:context xmlns:msink="http://schemas.microsoft.com/ink/2010/main" type="inkWord" rotatedBoundingBox="21694,12343 22055,12332 22071,12836 21710,12847"/>
              </emma:interpretation>
              <emma:one-of disjunction-type="recognition" id="oneOf0">
                <emma:interpretation id="interp0" emma:lang="en-IN" emma:confidence="0">
                  <emma:literal>E</emma:literal>
                </emma:interpretation>
                <emma:interpretation id="interp1" emma:lang="en-IN" emma:confidence="0">
                  <emma:literal>G</emma:literal>
                </emma:interpretation>
                <emma:interpretation id="interp2" emma:lang="en-IN" emma:confidence="0">
                  <emma:literal>t</emma:literal>
                </emma:interpretation>
                <emma:interpretation id="interp3" emma:lang="en-IN" emma:confidence="0">
                  <emma:literal>£</emma:literal>
                </emma:interpretation>
                <emma:interpretation id="interp4" emma:lang="en-IN" emma:confidence="0">
                  <emma:literal>e</emma:literal>
                </emma:interpretation>
              </emma:one-of>
            </emma:emma>
          </inkml:annotationXML>
          <inkml:trace contextRef="#ctx0" brushRef="#br0">17657 11681 169,'2'-10'0,"-2"3"98,0 2-45,0-2 5,-3 2-10,1 0 1,-1 5-15,0-4-16,-2 3-5,-3 0-9,-2-1 8,2 2-6,-8 0-5,3 0-2,-3 0 2,-1 3-1,-2 0 4,0 3-1,0-1 0,3 0-5,3 3 1,-3-3 2,3 0 7,3 3-9,0-3 2,6 1 0,1 2-2,-1 3-5,2-5 11,1 6-5,1-3 0,0 5-7,0-2 9,3 7 1,1-7-3,-3 4 0,-1 3 6,0 1-9,0-1 1,0 0 3,2-1 4,-2 3-7,0-1 2,0 0 2,0 1-3,-2-2-2,2 2 6,2-5 2,-2 1-7,-2-6 4,2 1 10,0-1-8,0 0-2,0-6 1,0 4 0,0-4-6,0 0 2,0-1 2,2-2 4,-2-2-6,0 0 2,3 0 13,-3 0-7,4 3-2,2-1 9,-5-2-2,5 0-5,3 0 2,1 0 8,4 0-9,5-2-7,-3-4 3,4 3-1,0-3-6,1-3-2,0 5 8,-2-1-6,0-3-46,0 1 17,4 3 0,-4-3-11,1 3 3,0 3 5,-5-3-26,-4 4-2,1 0-13,-7-3-26,0 2-34</inkml:trace>
          <inkml:trace contextRef="#ctx0" brushRef="#br0" timeOffset="370.2995">17440 11921 242,'-1'0'0,"0"-1"99,-2-2-51,3 2-1,0 1 8,0 0-31,0 0-8,0 0-5,0 0-2,5-2 3,3-1-5,-1 1-1,4-1-1,1 0 6,2-3-9,4-1 0,1 1 2,-1 0-3,1-1-2,0 4-5,-3-1 10,-3 2-4,3 0 0,0 2-40,2 0-3,1 6-49,-1 0-11,-1 0-56</inkml:trace>
        </inkml:traceGroup>
        <inkml:traceGroup>
          <inkml:annotationXML>
            <emma:emma xmlns:emma="http://www.w3.org/2003/04/emma" version="1.0">
              <emma:interpretation id="{5CE985E1-8B80-499B-90AE-2C249CBCEE89}" emma:medium="tactile" emma:mode="ink">
                <msink:context xmlns:msink="http://schemas.microsoft.com/ink/2010/main" type="inkWord" rotatedBoundingBox="23625,12376 24188,12358 24201,12761 23638,12779"/>
              </emma:interpretation>
              <emma:one-of disjunction-type="recognition" id="oneOf1">
                <emma:interpretation id="interp5" emma:lang="en-IN" emma:confidence="0">
                  <emma:literal>*</emma:literal>
                </emma:interpretation>
                <emma:interpretation id="interp6" emma:lang="en-IN" emma:confidence="0">
                  <emma:literal>$</emma:literal>
                </emma:interpretation>
                <emma:interpretation id="interp7" emma:lang="en-IN" emma:confidence="0">
                  <emma:literal>A</emma:literal>
                </emma:interpretation>
                <emma:interpretation id="interp8" emma:lang="en-IN" emma:confidence="0">
                  <emma:literal>€</emma:literal>
                </emma:interpretation>
                <emma:interpretation id="interp9" emma:lang="en-IN" emma:confidence="0">
                  <emma:literal>&amp;</emma:literal>
                </emma:interpretation>
              </emma:one-of>
            </emma:emma>
          </inkml:annotationXML>
          <inkml:trace contextRef="#ctx0" brushRef="#br0" timeOffset="2530.9973">19757 11749 225,'3'-7'0,"-3"4"125,1 0-59,-1-1 1,0 2-14,1-2-16,-1 2-10,0 2 7,0 0 0,0 0-12,0 0-6,0 0 2,-4 0-13,1 0-7,-5 0 4,-1 2 6,-4 4-12,0 3 2,-2 1 3,0 4-1,0 5-3,-7-3 4,5 6 1,-3 0-4,-3 0-12,5 2 4,0-1-12,-3-3 1,1 3-7,3-6-3,-2 2-9,3-3-9,0 0-21,-3-2 5,5-1-12,0-5-35,3-5-28</inkml:trace>
          <inkml:trace contextRef="#ctx0" brushRef="#br0" timeOffset="2825.2059">19419 11720 334,'2'-14'0,"1"4"129,0 1-63,0 3-8,3 2-7,-5 0-27,2 0-7,0 4-2,0 0-13,4 0-4,0 0 4,4 8 2,-1 2-7,3 0 3,1 7 3,-1 0-3,5 2 0,-4 3 0,0-2 5,2 3-10,0 0 2,-1-1 5,1 2-1,-1-1-3,1-1-18,2 1-22,-4-2-9,3 1-15,1-1-12,-4-4 0,1 1-25,-4-7-83</inkml:trace>
          <inkml:trace contextRef="#ctx0" brushRef="#br0" timeOffset="3180.4605">19351 11889 292,'-6'-5'0,"3"2"104,-3 0-30,6 1-7,0 0-1,0 0-25,0 2-12,0 0-9,0 0-3,5 0 1,-3 0-13,3 0-1,6 0 7,4 0-6,2 0-4,2 0 3,7 0 4,0 0-10,6 2-1,5-2 6,-1 2 3,8-2-10,-4 0 1,2 0 4,-1 0-1,-2 0-29,-6-2-6,-3 2-17,-5 5-39,-8-3 6,-5 1 2,-2 3-46,-10-6-54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4:06.462"/>
    </inkml:context>
    <inkml:brush xml:id="br0">
      <inkml:brushProperty name="width" value="0.15875" units="cm"/>
      <inkml:brushProperty name="height" value="0.15875" units="cm"/>
      <inkml:brushProperty name="color" value="#177D36"/>
      <inkml:brushProperty name="fitToCurve" value="1"/>
    </inkml:brush>
    <inkml:context xml:id="ctx1">
      <inkml:inkSource xml:id="inkSrc5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6701" units="1/cm"/>
        </inkml:channelProperties>
      </inkml:inkSource>
      <inkml:timestamp xml:id="ts1" timeString="2018-07-25T03:06:42.717"/>
    </inkml:context>
    <inkml:brush xml:id="br1">
      <inkml:brushProperty name="width" value="0.10583" units="cm"/>
      <inkml:brushProperty name="height" value="0.10583" units="cm"/>
      <inkml:brushProperty name="color" value="#0070C0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EF71AD-08A9-475E-8578-381AC392A22E}" emma:medium="tactile" emma:mode="ink">
          <msink:context xmlns:msink="http://schemas.microsoft.com/ink/2010/main" type="writingRegion" rotatedBoundingBox="915,1445 33417,1300 33479,15121 977,15266"/>
        </emma:interpretation>
      </emma:emma>
    </inkml:annotationXML>
    <inkml:traceGroup>
      <inkml:annotationXML>
        <emma:emma xmlns:emma="http://www.w3.org/2003/04/emma" version="1.0">
          <emma:interpretation id="{5688F293-9932-41BD-8133-DB1B78C90D8B}" emma:medium="tactile" emma:mode="ink">
            <msink:context xmlns:msink="http://schemas.microsoft.com/ink/2010/main" type="paragraph" rotatedBoundingBox="5989,1530 21729,1460 21740,3854 6000,39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F300C5-FD2B-4B42-BD56-135A251406CA}" emma:medium="tactile" emma:mode="ink">
              <msink:context xmlns:msink="http://schemas.microsoft.com/ink/2010/main" type="line" rotatedBoundingBox="5989,1530 21729,1460 21740,3854 6000,3924"/>
            </emma:interpretation>
          </emma:emma>
        </inkml:annotationXML>
        <inkml:traceGroup>
          <inkml:annotationXML>
            <emma:emma xmlns:emma="http://www.w3.org/2003/04/emma" version="1.0">
              <emma:interpretation id="{F18DFD31-E0BF-41E7-B636-1CE2E67DEB63}" emma:medium="tactile" emma:mode="ink">
                <msink:context xmlns:msink="http://schemas.microsoft.com/ink/2010/main" type="inkWord" rotatedBoundingBox="5989,1530 14150,1493 14161,3800 5999,3836"/>
              </emma:interpretation>
              <emma:one-of disjunction-type="recognition" id="oneOf0">
                <emma:interpretation id="interp0" emma:lang="en-IN" emma:confidence="0">
                  <emma:literal>Ambhiguns</emma:literal>
                </emma:interpretation>
                <emma:interpretation id="interp1" emma:lang="en-IN" emma:confidence="0">
                  <emma:literal>Ambhigu us</emma:literal>
                </emma:interpretation>
                <emma:interpretation id="interp2" emma:lang="en-IN" emma:confidence="0">
                  <emma:literal>Ambhign us</emma:literal>
                </emma:interpretation>
                <emma:interpretation id="interp3" emma:lang="en-IN" emma:confidence="0">
                  <emma:literal>Ambhiguas</emma:literal>
                </emma:interpretation>
                <emma:interpretation id="interp4" emma:lang="en-IN" emma:confidence="0">
                  <emma:literal>Ambhigh us</emma:literal>
                </emma:interpretation>
              </emma:one-of>
            </emma:emma>
          </inkml:annotationXML>
          <inkml:trace contextRef="#ctx0" brushRef="#br0">455 133 229,'5'-19'0,"-2"6"84,-2-1-30,3 4-29,-2 1-14,-2 4 10,0 2-6,0 2-3,0-2 2,0 3-2,0 0-6,0 0-6,0 0 0,0 4-12,-6 7-3,0 5 17,-2 12 0,-7 10-4,1 5 4,-2 8 1,-4 3-4,-1 7 2,0 7-2,-7 9 3,6 3-3,-6 7 1,2 2 0,2 4 7,-4 4-8,-3 0 2,7-1 2,-2-1-5,-2-5 0,8-2 4,3-6 1,1-8-5,6-10-20,1-12 19,5-11 2,2-10-1,1-11-3,1-7 1,0-7-6,0-4 2,0-2 10,0 0 3,0-10 2,0-9-8,10-12-1,-1-6-15,2-9 5,4-11 5,0-7-3,4-11-21,3-2 2,0-8 10,-2-2 8,4-3 2,-3-2-4,-1 1 6,4-3 0,-5 2 4,0 4 6,1 6-2,-4 2 8,0 7 3,0 6 2,1 5 3,-1 6 14,1 7-7,-2 6 5,-5 8 7,2 4-3,1 4-1,-6 7-13,3 5 2,1-1-13,-6 10 11,5 1-11,-4 2-7,2 3 1,5 0-1,2 10-2,2 2-7,8 13 7,-2 3-5,1 7 5,4 6 2,-2 4 1,0 4-3,1 4 0,2 5 1,-6-2 4,11 10-4,-3 0 0,-2-4 3,6 8-4,0-2-3,1-2 8,1 5-2,4 0-2,-5-3 0,-1-1 3,-2-3-4,-3-5-4,1-2-19,-4-7 13,-7-4-14,-4-6 0,-1-4-10,-8-3-3,3-4 3,-4-5-7,-2-5-11,0-4-19,-4-6-31</inkml:trace>
          <inkml:trace contextRef="#ctx0" brushRef="#br0" timeOffset="416.2964">70 1097 268,'0'-3'0,"0"-2"51,0 2-31,0 0-4,5-3-5,10-1-6,2 5-3,11-5 3,2 0 7,5-2-3,6-1 8,-2-1 1,12 3-7,3 3-4,0-6-3,10 3 1,1-3-3,2 3-3,2 0 2,-4 0 5,-4 0-11,-5 1 4,-1 2 1,-10-2 0,-8 3-26,-5 0 4,-7 1-9,-7 3-1,-3 0-9,-11 0-28,2 2-19,-6-1-29</inkml:trace>
          <inkml:trace contextRef="#ctx0" brushRef="#br0" timeOffset="2416.1151">1608 963 223,'2'-14'0,"-1"-1"95,5 5-54,1 2-10,-4 2-5,3-1-4,-3 3 0,1 0 0,-4 2-14,7 2-9,2 0 0,0 1 2,7 11-1,-2 4-3,-5 4-1,5 5 2,-4 4-4,-2-1 7,5 9 2,-9 3 0,2 0-6,-1 1 3,-3-5 0,-2-1 2,1-4-13,-1-7 0,0-3-5,-3-4-1,-5-3 3,-1-6 8,5 0 5,-3-6 1,1-2 0,-1 0 12,2-4 1,-2-4-5,0-9 0,1-4-5,-4-11-4,10-5 2,0-4 0,3-1-1,13-1 22,4 1-17,-3 2 3,6 4-10,3 1-2,-4 6 8,7 2 2,-3 9-8,-3 3 3,2 3 2,-2 5-6,-6 2 0,8 5 4,-7 4 0,-3 5-2,4 13-7,-6-3 5,0 8-2,-2 6-1,1 2 4,-2 0 4,0 5-2,2-3 0,-7-2-1,1 1-1,-4-1-11,-2-7-5,0-1 10,-3-5-5,-6-4 2,6-6 9,-3-5 1,-2-7-4,8 0 6,-2 0 15,-2-2 15,2-6-25,1-9-1,-5-8-6,6-8 1,2-5 0,5-4 0,7 3 0,4-6-1,-1 2 1,6 6 0,2-2 1,-2 7-1,4 5 0,1 4 7,-5 4-2,6 7 0,-6 4 3,-4-1-5,2 8-3,-5 1 0,0 0 3,2 10-4,-4 2-3,0 4 3,2 7-1,-3 2-4,-1 9 3,-1 1 5,1 2-4,-2 2 2,3 4 0,-4-3 4,-2 5-5,2-2 2,-5-1-1,2-2 0,-2-1-24,-2-4 2,-2-2-8,0-4-15,0-4-1,-2-3-26,-2-6-8,1-8-32</inkml:trace>
          <inkml:trace contextRef="#ctx0" brushRef="#br0" timeOffset="3706.1904">2811 32 172,'0'-22'0,"0"1"107,0 6-46,0-1-22,0 5 4,0 2 0,1 5-10,-1 1-3,0 1 11,0 2-20,0 0-18,0 0-6,3 2-12,3 10-4,-2 11 15,5 10 3,-1 7-1,0 9-2,0 8 8,-2 9-2,-3 7-1,-3 5-1,1 6 0,-1-1 2,-1 4-1,2-3 1,-1-4 3,0-4-6,0-13-1,2-9 4,1-8-1,-2-10-1,5-7 0,-3-8-4,-3-8 4,0-8-13,0-4 10,0-1 1,0 0 4,0 0 5,0 0 3,0-7-2,4-9-12,2-8-5,4-2-7,9-1 3,4-4 4,-3 0 6,6-2 2,-1 2-3,1 1 7,3 6-4,-3 1-4,1 2 4,2 5 1,-6 4 0,0 2 4,0 5-5,1 2 2,-3 3-2,5 1-3,-1 9 3,-2 3 2,0 3-2,-1 3-6,-1 5 8,1-2-2,-2 6-2,-1 4 2,-3 0 0,0 6-3,-9-3-2,2 2 7,-6-4-2,-3 1-6,-6 1-3,-7-5-3,-9 2-4,1 1 8,-7-7 8,-8 1 2,1-7-2,-1 3 0,-4-9 8,-2 1-7,1-6 0,-3-4 7,-3-2 1,4-3-2,1 0 12,4-8 1,7-5-2,-1 0-9,10 1-3,2-5-3,6 1-4,6-2-21,3-1-19,5-3-21,5 1-15,8-10-9,3 0-91</inkml:trace>
          <inkml:trace contextRef="#ctx0" brushRef="#br0" timeOffset="4321.756">3629-11 502,'4'-29'0,"2"7"6,-1 5 20,1 8-9,-4 5-3,1 0 3,-2 4-9,0 0-13,1 0-3,1 9-1,7 15 5,0 11-6,6 9 6,-2 9 8,-5 12 4,0 5-8,-5 7 6,0 9-1,-2 2-3,-1 5 3,-1 1 2,3-1-4,-1-6-3,2-6 0,5-9 5,1-8-8,-2-4 2,0-7 2,-4-7 3,-4-12-4,0-8-2,0-10 2,0-6-14,0-6 5,0-3 5,0-1 8,0 0 7,0-18 2,0-6-13,0-13 0,3-10-31,7-3 6,6-2 20,5 2 0,3 2 3,0 4 4,-1 5-1,0 5-1,2 7 0,0 5 10,1 6-12,0 3 0,0 2 3,-2 8 0,1-1-2,1 4-2,-2 5 3,1 7 0,-2 5-6,-4 2 4,-3 7 0,-3-1-5,-6 6 2,3 2 3,-4 3 1,1 2 1,-1-2 0,-2-2 4,2 1-5,-2 4-1,-1-4 4,-3-4-2,0-1 0,0-1-68,-4-2 19,-2-4-1,0-5-8,-1-6-66</inkml:trace>
          <inkml:trace contextRef="#ctx0" brushRef="#br0" timeOffset="4576.9689">4500 751 515,'1'0'0,"2"0"0,-3 3-13,9 11 11,-2 5 4,3 8 4,0 5-4,2 1 1,-3 1 5,-4 1 0,1 1 1,-2 0-1,2 5-5,-4 1-6,-2-4-1,0 3 1,0-5-28,-6-3-14,0-3-14,2-5-18,-3-8-52,-2-9-49</inkml:trace>
          <inkml:trace contextRef="#ctx0" brushRef="#br0" timeOffset="4762.138">4493 414 624,'0'-22'0,"0"11"-1,8 7-1,-2-2-30,4 6-71,3 0-2,2 10 18,-4 4-29,-4 2-34</inkml:trace>
          <inkml:trace contextRef="#ctx0" brushRef="#br0" timeOffset="5538.7708">5358 607 685,'-13'-20'0,"-3"5"0,2 3 11,-9 4-9,-3-1-4,-6 6-9,-7 3 11,1 0 0,2 3 0,1 8-6,4 7 9,-1 4-5,2 4-1,2 6-3,4-1-4,2 6-19,6-2 5,6 4 3,4-3-7,3-6 3,3-1 5,0-5 2,9-7-1,2-1 1,7-5 5,3-5 10,5-6 1,5 0-4,1-9 4,2-8-1,1-7-1,-3-4 6,-2-5 0,-2-2-2,-5-8 0,0 0 2,-3 0 2,-4 3-2,-2 5 49,-2 15-5,-6-1-3,-2 11 4,-3 2-15,-1 6-4,0-2-11,0 4-17,0 0 0,0 6-24,0 12 10,0 5 13,3 11 2,-1 8 1,-1 5-2,2 7 0,-3 1 4,0 1-5,0-1-6,0 4 14,2 3-5,-2 2-3,0 6 2,-2-4 4,2 0-9,-1 1 2,-2-3 4,1 0 1,-1 1-5,-2 0 1,0-1 2,0-1 1,-3 0-6,-2-2-1,-1-4-15,-8-1-3,2-9 4,-2-6 6,1-8 0,-2-8 0,0-6 7,-3-5 1,-2-7-1,4-3 7,-3-4 1,-6-8-1,0-8 0,1-4 1,-3-12 1,2-5 0,1-7-1,1-8 4,10-3-2,2-4-1,3-5 25,10-3-8,3 0 11,0 1 1,13-2-15,3 2 1,8 2-18,8 2 0,4 2 0,6 4 0,-1 0 0,6 3-9,-1 3-8,2 1-9,1 4-23,0-1-24,3 6-3,-2 5-26,-4 0-57</inkml:trace>
          <inkml:trace contextRef="#ctx0" brushRef="#br0" timeOffset="6020.1854">5672 589 458,'-2'-2'0,"2"0"70,0 2-70,-3 2 0,0 13-10,-4 8 9,1 9 2,1 7 15,-4 6-12,3 6 8,5 1-1,-2 2-1,3-1-6,0-2-6,3-3 4,-3-5 1,3-7-4,5-2 2,0-8-1,5-3 0,-2-7-2,1-3 2,5-5 0,5-4-15,-1-4 9,5 0 2,0-17-10,2-5-2,-1-11 3,4-11-3,-5-5-2,-2-8 0,-1-1 4,-1 6 11,-6 3 3,-6 13 0,-1 7 66,-4 11-22,3 7-9,-8 5-6,1 2 5,-1 1-9,0 3-3,0 0-15,0 0-14,0 3-9,0 10 5,-1 11 12,1 11-2,-5 4 0,1 3 1,3 4 2,1-1-2,-5-1-1,4 3 3,-1-5-4,-1 3 0,3-3-15,5-3 0,5-2-24,4-2-7,5-5-17,1-3-11,6-8-14,6-8-56</inkml:trace>
          <inkml:trace contextRef="#ctx0" brushRef="#br0" timeOffset="7355.3043">7070 751 687,'0'-6'0,"-1"6"7,0 0-7,-4 0-17,-3 10 6,-3 13 12,-2 10-2,-4 5 2,0 4 9,4 4-8,-2 6 0,4 0 3,-1 1-2,2-2-3,3-9 0,5-4 3,2-9-3,0-3 0,0-5-3,3-3 4,7-7-2,2 0-28,1-7 9,4-4-1,8 0 5,-2-15 3,4-9 4,5-8-18,-1-11-6,-1-5 8,0 1-8,-8-3 19,1 14 14,-7 5 0,-7 10 28,1 11-16,-7 2 1,-2 8-1,-1 0-5,0 0-7,0 0 0,2 8-17,5 6 12,-4 7 7,1 1 2,2 2 1,0 3-3,1-2 3,3-2-3,4 0-2,-1-7 0,5-2 0,2-2 2,9-5-1,4-3 3,9-4 0,3 0-7,4-6-2,0-11-1,0-4 1,2-2-3,-4-9 3,1-6 2,0-8-11,-6-6-5,-6-5 6,-2-4-1,-6 1 10,-11 3 6,-2 7 33,-11 7 7,-5 10-7,1 6 7,-3 6-11,-9 1-16,3 6-5,-6 5 2,-1 1-2,0 6-13,-6 2 1,0 10 2,-6 11 0,0 6-8,-2-1 9,8 7-2,3 2-8,9 2 7,6 1 0,2-2-14,2-3 0,6-2 12,4 4-3,5-6-6,2 2 3,0-3 7,4-4 3,2 3 0,-6 0-1,0-6 3,2 4-4,-3-1 0,4 1 3,1 5 2,-1 3-4,6-1 1,-3-2 0,1 9 0,-3-6-1,-4-3 2,-4 0 2,-7-6-5,3 2 0,-9-6 4,0 0-3,-6-1-2,-9-3 6,-2-4 38,-5 1-14,-5 0-4,-5-4-3,-1 0-7,-2-3-2,-5 1 1,2-3 1,-4-3-10,0 1-1,2-2 1,1 0-1,-2-3-4,7-6-56,-5-1-13,5-6-74,10-7-159</inkml:trace>
        </inkml:traceGroup>
        <inkml:traceGroup>
          <inkml:annotationXML>
            <emma:emma xmlns:emma="http://www.w3.org/2003/04/emma" version="1.0">
              <emma:interpretation id="{40D05037-AF72-4C9A-A0A4-1CFECA433A86}" emma:medium="tactile" emma:mode="ink">
                <msink:context xmlns:msink="http://schemas.microsoft.com/ink/2010/main" type="inkWord" rotatedBoundingBox="15585,1776 21731,1749 21740,3854 15594,3882"/>
              </emma:interpretation>
              <emma:one-of disjunction-type="recognition" id="oneOf1">
                <emma:interpretation id="interp5" emma:lang="en-IN" emma:confidence="0">
                  <emma:literal>grammar</emma:literal>
                </emma:interpretation>
                <emma:interpretation id="interp6" emma:lang="en-IN" emma:confidence="0">
                  <emma:literal>g rammer</emma:literal>
                </emma:interpretation>
                <emma:interpretation id="interp7" emma:lang="en-IN" emma:confidence="0">
                  <emma:literal>g rammed</emma:literal>
                </emma:interpretation>
                <emma:interpretation id="interp8" emma:lang="en-IN" emma:confidence="0">
                  <emma:literal>grammes</emma:literal>
                </emma:interpretation>
                <emma:interpretation id="interp9" emma:lang="en-IN" emma:confidence="0">
                  <emma:literal>g rammers</emma:literal>
                </emma:interpretation>
              </emma:one-of>
            </emma:emma>
          </inkml:annotationXML>
          <inkml:trace contextRef="#ctx0" brushRef="#br0" timeOffset="9477.2227">10212 422 108,'8'-16'0,"4"-3"99,0 2-36,-7-5-34,-2-1-8,-1 1 12,-2 1 0,-8 2-5,-5 0-8,-5 0 7,-5 2-2,1 3-20,-6 1 4,2 5 10,-4 3-3,-10 2-12,-9 3-6,-6 8 4,-6 6 1,-1 7 0,7 1-6,6 3 2,8 2 2,9 3 0,6 1-2,9 1-2,8 1 0,7 5-2,2-4-3,14-3 0,3 0-12,9-9-3,8 4 5,3-9 15,9-2-3,8-7-19,-2-8 9,-2-1-12,1-8-14,-3-8 13,-3-3 1,-6-4 9,-6-4 14,-9-5 1,-3-4 4,-3 0 0,-8 0 11,-1 1 22,-5 2 4,-4 6-1,0 5 33,0 6-8,-1 1 0,-3 2-12,-4 3-18,6 6 1,2 1-4,-2 4-11,2 0-15,0 0-4,0 4-20,0 4 11,2 14 12,-2 8-2,0 12-3,2 4 7,4 5-1,-3 6-4,3 3 0,1 6 2,-3 8 3,2 5-3,1 5 0,1 0 3,2 6-4,-4-2 0,1 7 2,-6 4 2,-1-3-3,2 1 0,-5-2 0,-4-8 1,1-6-2,-3-1 2,0-4-1,-4-6 0,0-4-6,-4-13 7,1-4-2,-3-7-2,-4-9 6,5-6-6,-1-9-18,1-5 7,1-8 6,0-1 4,-5-4 2,2-13 4,-3-5 2,-6-9-6,0-14-5,-1-7 2,2-16-1,8-10-2,1-4 7,0-11 2,6-4 13,6-5-15,6-2 2,1-1 30,14-6-5,2 4-6,10 2 7,4 2 9,5 7-13,7 4-7,7 6-4,3 2-11,7 8-2,2 3 0,-2 9 2,5 9-2,-1 4-6,-2 8 5,0 12-38,-9 7-28,-2 9-12,-9 7-25,-1 4-36,-14 5-11</inkml:trace>
          <inkml:trace contextRef="#ctx0" brushRef="#br0" timeOffset="9915.6199">10664 666 521,'0'-11'0,"0"3"63,0 5-15,7-1-25,2 3-23,7 1 0,7 0-4,2 5 1,3 8-2,6 9 5,-4 5 0,3 6 0,-4 6-4,-9-2 5,5 11-2,-11-4-7,-2 0 6,-6 3-10,-6-2-6,0-2-5,-12-5 8,-5-6-5,-3-6-6,-5-4 13,2-8 7,-3-4 1,4-2 8,-4-8 4,7 0 9,-2-8 12,1-8 3,2-3 8,1-6-16,1-7-8,3-7 23,10 0-20,2-8-1,2 1 4,14-3-14,5-3-2,12 2-10,14 1-6,7 2-16,9 4-13,6 10-8,0 7-7,7 4-19,1 3 1,-4 0 5,0 6-16,-3 3-5,-5 4-16</inkml:trace>
          <inkml:trace contextRef="#ctx0" brushRef="#br0" timeOffset="10310.0075">11707 472 150,'0'-4'119,"-3"-3"-29,-10 5-24,-4-4-32,-5 0 7,-5 6-1,-3 0-18,-6 12-7,-3 6-2,2 5-10,1 3-2,6 4 4,0 1-1,1 6-8,4 4 4,1 2 0,5 6 2,1-4-5,8 2 4,5-7-1,2-1 0,4 0-17,3-8 1,8-2-13,7-6-12,1-5 15,3-9-1,7-3 1,2-6 11,3-7 5,3-10-1,-5-7 7,-1-4-5,-1-6 1,-2-7 2,-3-4-7,-1-1 10,-5 2 5,-4 2-4,-5 7 4,0 9 62,-7 6 9,-1 7-13,0 7-7,-3 3-14,0 1-13,0 2-23,0 0-5,0 5-8,0 11 0,0 7 9,0 6 2,1 5 1,2 6-4,1-1 4,1 4 3,-1 0-8,0 7 2,-2-3-20,-2 2-48,1-2-6,2-6-9,4 1-5,1-12-114</inkml:trace>
          <inkml:trace contextRef="#ctx0" brushRef="#br0" timeOffset="10999.743">12124 671 711,'4'-10'0,"0"7"-6,2 3 6,4 5 0,5 11-11,-1 5 8,2 7 3,-3 6 0,-2-1-12,-5 4 9,-4-1-3,-2 4 1,0-2 0,-8 0-4,1-3-24,-6-9-13,-1-3 23,-4-11 3,1-3-1,1-5 2,2-4 7,2-4 4,-1-15 10,3-4 3,1-9-3,5-10-4,4-2-22,10 0 16,8-1 8,3 5 0,5 5 0,5 5 32,-1 5-16,3 4-4,5 7-4,4 8-2,-6 3-5,3 3 2,-7 5 2,-6 5-4,1 7-2,-7 5 0,-4 3 1,0 3 0,-2 4-7,-3 3 6,-6 0 1,-5-7 0,0 1-9,-5-2 5,-6-6 1,0-3-15,1 0 4,0-3 1,4-9-2,2-1 6,-1-5 9,1-3 0,0-9 16,1-7-10,1-1-6,2-14 0,7 1-17,6-3 15,8-1 4,2-2 4,1 3 4,10 2 8,-1 6-4,2 5-1,-1 4-5,2 5 0,-5 5 1,2 3-2,-4 6 7,-6 0 2,4 7-8,-2 5-1,-8 6 4,6 6-9,-5 3 2,-5 2 4,1 11-6,-4-5-4,-4 0-1,-3 4 4,-2-5-2,-3-1-7,-10 5 8,0-2 0,-8-1 0,1 2-45,1-4-6,-6-6-45,6-4-19,2-13-97</inkml:trace>
          <inkml:trace contextRef="#ctx0" brushRef="#br0" timeOffset="11699.4219">13051 629 620,'12'-17'0,"1"4"57,3 7-43,2 0-5,3 6 0,0 0-9,2 10 0,2 2-4,-3 9 4,1 4 1,-6 3-1,-2 7-4,-5 1-3,-6 4-4,-4-2 13,-4-2-2,-11-5 0,-2-6-35,0-1 35,-2-7 0,0-2-38,5-3 34,1-7-8,1-4 2,5-1 10,-2-9 0,5-7 13,1-9-10,3-9-6,0-5-2,11-7-11,7 1 0,2 4 5,9 4 7,1 6 0,1 4 1,2 9 3,-4 5 0,-3 5 0,0 6 0,-2 2 4,-1 10-5,2 5-2,-5 8 4,-2 4-2,-1 2-2,-7 5-1,-1 2 1,-2 4 3,-6-2 0,-1-3-3,0-1 3,-5-8 0,-4 0-2,3-1 4,-3-7-4,2-7-48,0-4 29,3-7 13,-1 0 5,4-2 6,1-10 14,0-8-13,0-10-8,10-5 0,3-5-4,9-3 5,2 3 5,1-1 9,5 4-3,2 7 2,1 2 14,2 10-13,2-1-11,-5 3 0,1 10 0,-4 2 8,-5 4 5,-1 0-3,0 8 0,0 6-1,0 3-6,-3 7 2,-5 3 7,-4 2-7,-2 6-1,-3 0 6,-5 0-1,-1 0-4,0 0 2,0-1 0,-3-2-6,0 3-2,2-3 2,-2 3 2,2-4-4,1-4-55,0-4-1,0-1-35,8-5-10,4-7-54</inkml:trace>
          <inkml:trace contextRef="#ctx0" brushRef="#br0" timeOffset="12537.1654">14360 797 356,'9'-8'0,"5"5"0,1-5 25,1 2 12,1 1-8,2-5-4,1 4-14,3 1-7,-2-6 5,2 3-4,1-8-7,2-1 3,-4-2 3,1-4-8,-3 0 2,-5-3 1,-1 1-14,-8 1 4,-3 7 5,-3 3 2,0-1 2,-2 6 4,-5 1 10,-7 1-11,-7 5-2,-2 2-3,-3 2 7,-4 8-6,-2 6-1,0 7 8,-1 3-2,3 5-4,1 3-2,1 3 8,5 0-2,3 0-2,6 0 0,6-2-1,3 2 1,5-1-13,0 2 20,1-5-6,8 4-2,4-9 0,4 3 1,0-8-19,5-4 11,1-3-2,3-4 4,-1-10 1,2-2 0,4-4 6,-2-10 3,1-4-5,2-7 2,-3-6 4,-1-7-4,3-3 0,-1-9 8,3-4-5,1-3-5,6 3 2,-4 10 39,-3 5 4,4 9-23,-6 5-11,-3 2-1,-1 11 1,-5 4 3,-2 1 5,0 5-10,-4 1-5,0 1 4,0 0 0,-3 11-10,-3 6-4,2 6 6,-5 6-4,-1 4-5,-6 1 9,0 5 2,1 5 6,-5 3-9,-5 1 3,-2-1 4,1 6-5,-5-4 0,-2 4 0,-3-3 16,4-2-14,4-3 3,-1-4-2,7 0-2,-1-4-2,6-6 2,1-6 2,0-3-5,0-8-2,8 0 7,1-5-1,5-1 0,7 0 3,3-6 1,8-2-2,4 0-2,6-5 6,1-8-3,1-1-5,-1 0 0,-1-2 8,-3 1-6,-1 0-4,-1 0 4,-2 1 2,-5-1-6,-2 2 1,-8 1 2,0 2 1,-3 1-3,1 0 1,-2 3 0,-5 0-34,1 1-20,-6 2-28,-4 2-15,-2-1-33,0-3-157</inkml:trace>
        </inkml:traceGroup>
      </inkml:traceGroup>
    </inkml:traceGroup>
    <inkml:traceGroup>
      <inkml:annotationXML>
        <emma:emma xmlns:emma="http://www.w3.org/2003/04/emma" version="1.0">
          <emma:interpretation id="{532D3BE5-4586-4103-9AAD-74EDF3064FFD}" emma:medium="tactile" emma:mode="ink">
            <msink:context xmlns:msink="http://schemas.microsoft.com/ink/2010/main" type="paragraph" rotatedBoundingBox="1651,1514 33406,1297 33450,7797 1695,8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80D158-3808-402E-BE4B-0EE726C2784E}" emma:medium="tactile" emma:mode="ink">
              <msink:context xmlns:msink="http://schemas.microsoft.com/ink/2010/main" type="inkBullet" rotatedBoundingBox="1685,6455 1933,6454 1934,6646 1686,6648"/>
            </emma:interpretation>
            <emma:one-of disjunction-type="recognition" id="oneOf2">
              <emma:interpretation id="interp10" emma:lang="en-IN" emma:confidence="0">
                <emma:literal>•</emma:literal>
              </emma:interpretation>
            </emma:one-of>
          </emma:emma>
        </inkml:annotationXML>
        <inkml:trace contextRef="#ctx0" brushRef="#br0" timeOffset="27649.4616">-4121 4875 181,'-4'-4'0,"-3"-1"120,1 1-54,0 0-8,-3 0 3,6 2-15,2 2-7,-2-1-14,3 1-9,0 0-15,0 0-2,-3 0-5,2 7 7,-4 5-2,1 2-6,3 4 9,-2 1 1,3 0-6,0-1 1,0-1 2,1-1 0,6-4-4,-1-1 4,-1-3 0,0-2 0,3-2-3,-1 0 5,3-3-3,1-1-5,0-1 5,0-9 1,-1-2 0,-1-1-5,-2-5 5,-3 0 0,-4-3-19,0 0 8,-5 0 6,-7 3-3,2 1 7,-4 8 2,-1 2 10,-1 1-3,3 6-4,-3 0 2,-2 0-4,0 6 1,-2 2 1,1 3-2,-4 1 1,7 0-6,5 3 6,0-1-1,3 1-4,6-2-3,1-2 6,1 2-2,1-5-5,-1 1 4,9-4 0,-2 3 0,6-2 0,3 1 4,3-5-2,3-2-2,-2 0-3,2 0-3,-2-6 2,-6 1 1,-1-2 4,-7-2 2,-2 3 0,1-1 0,-5-3 8,0 5-3,0-4 12,-2-3-4,-2 3-6,1-2-9,-4 4 2,2 3 5,3-3-6,-6 2 0,8 1-4,-1 1-10,-1 1-25,2 2-28,0 0-42,0 0-23,0 2-45</inkml:trace>
      </inkml:traceGroup>
      <inkml:traceGroup>
        <inkml:annotationXML>
          <emma:emma xmlns:emma="http://www.w3.org/2003/04/emma" version="1.0">
            <emma:interpretation id="{096993AC-0C52-4904-908F-7E3A5C0E579A}" emma:medium="tactile" emma:mode="ink">
              <msink:context xmlns:msink="http://schemas.microsoft.com/ink/2010/main" type="line" rotatedBoundingBox="3569,1501 33406,1297 33450,7797 3614,8001"/>
            </emma:interpretation>
          </emma:emma>
        </inkml:annotationXML>
        <inkml:traceGroup>
          <inkml:annotationXML>
            <emma:emma xmlns:emma="http://www.w3.org/2003/04/emma" version="1.0">
              <emma:interpretation id="{6A5064CE-3708-400A-8164-5776514AD9CC}" emma:medium="tactile" emma:mode="ink">
                <msink:context xmlns:msink="http://schemas.microsoft.com/ink/2010/main" type="inkWord" rotatedBoundingBox="3629,5852 6821,6301 6663,7423 3471,6974"/>
              </emma:interpretation>
              <emma:one-of disjunction-type="recognition" id="oneOf3">
                <emma:interpretation id="interp11" emma:lang="en-IN" emma:confidence="0">
                  <emma:literal>Mre</emma:literal>
                </emma:interpretation>
                <emma:interpretation id="interp12" emma:lang="en-IN" emma:confidence="0">
                  <emma:literal>Moe</emma:literal>
                </emma:interpretation>
                <emma:interpretation id="interp13" emma:lang="en-IN" emma:confidence="0">
                  <emma:literal>Mae</emma:literal>
                </emma:interpretation>
                <emma:interpretation id="interp14" emma:lang="en-IN" emma:confidence="0">
                  <emma:literal>Mere</emma:literal>
                </emma:interpretation>
                <emma:interpretation id="interp15" emma:lang="en-IN" emma:confidence="0">
                  <emma:literal>Mire</emma:literal>
                </emma:interpretation>
              </emma:one-of>
            </emma:emma>
          </inkml:annotationXML>
          <inkml:trace contextRef="#ctx0" brushRef="#br0" timeOffset="13915.3594">-2302 4403 307,'0'-6'0,"0"1"108,-3 4-47,1-1-25,2 2-10,0 0-15,0 0-16,-2 3-12,2 11 11,-1 10 8,-1 13-3,4 8 0,-2 6 2,1 11 36,3 4-30,-1-2-5,-1 4 5,-1-1-5,1 1-3,-2 0 2,-3-6 1,-3-5-3,0-1 0,2-10 2,4-1 3,-2-13-6,-5-7-7,4-6-22,-1-8-21,0-3-10,-1-5 1,-2-3-4,0-12 0,-2-17-74</inkml:trace>
          <inkml:trace contextRef="#ctx0" brushRef="#br0" timeOffset="14169.5665">-2398 4442 358,'5'-32'0,"3"6"84,2 7-26,1 4-29,-1 2-15,2 5 9,-3 2-3,-1 6-14,5 1-12,5 13 7,6 10 8,1 6-1,-1 6 0,4 5-1,-4 3-6,-1 2 0,0 2 1,5-2 1,-5-2-3,5 0 0,0-4 0,-3-3 5,4-1-8,1-2-1,2-6-29,3-3-24,-2-4-33,-3-8 2,-1-5-16,-4-8-109</inkml:trace>
          <inkml:trace contextRef="#ctx0" brushRef="#br0" timeOffset="14715.9931">-1462 4392 470,'-6'-11'0,"6"6"96,-1 1-53,-2 2-3,-2 0-8,4 2-21,-5 0-9,-1 5 1,-6 6-1,-2 10-4,-5 6-1,3 8 5,0 3 0,-5 5-2,2 3 0,-1 2 3,0-2-5,-1 0-2,2 4 5,-3 1 0,0-2-1,0-3 0,2-6-24,2-7 8,4-4-3,3-5-4,5-2-3,0-8-17,5-5-9,1-4 3,1-3 8,0-2 26,0-9 23,4-15-9,8-9-17,5-9-9,3-7 10,5-4-6,2 0-6,-2 0 11,2-5 14,1 4 2,1 8 4,-3 0 23,1 9-4,-1 6 4,-6 4 5,-1 1-1,-2 5-2,-2 7 14,-4 4 1,-2 3-7,-3 6-5,1 1-22,0 1-6,2 12-4,0 5-1,1 8 6,0 4 5,0 3-3,-4 2 7,4 4 2,-3 1-7,3 2-8,3 1 2,-4 7 2,1-2-3,-3 4 0,0 4 0,-1 0 5,-1 3-7,2-4 2,0 1 0,0-7 0,-1-3-57,0-4 10,0-4-56,2 0-6,1-12-74</inkml:trace>
          <inkml:trace contextRef="#ctx0" brushRef="#br0" timeOffset="15782.9181">-594 4804 730,'0'-14'0,"-1"6"28,4 7-12,5-3-5,10 3-12,9 1-4,8 5 5,0 7 0,1 7-10,1 5 12,1 6-1,-4 2-2,-2 10-7,-7 1 6,-2 3-2,-10 3 0,-4 4-10,-2 0-12,-7 1-1,1 0-6,-9-10 2,-5-1 2,-5-9 0,-2-10-16,3-1 29,-6-10 9,2-5 7,-3-8 0,-2 0 19,4-14 10,-2-5 10,5-7 2,0-6-2,5-6-12,-1-6 6,5-2 5,10-1-14,-1-2-4,14 1 3,7 3-7,6 1-17,8 0-2,13 3 0,5 6-31,8 6-15,3 7 0,0 4-38,1 6-55,-8 6-14,-5 0-72</inkml:trace>
          <inkml:trace contextRef="#ctx0" brushRef="#br0" timeOffset="16215.2674">176 5027 395,'-5'2'0,"2"1"2,1 1 5,2-3 1,0 0 10,0-1 7,3 0 6,3 0-2,6 0 0,5-4 0,5-7-2,5-2-10,5-5-13,-3 2-5,5-4 2,-3-3 7,-4-2-9,-1-3 2,-6-1 6,-4-2-5,-3 1 0,-5 1-3,-7 6 2,-1 4 0,-3 6-8,-4 2 14,-3 4 21,3-1-8,-12 5-17,-1 3-2,-4 0-2,-6 2-6,1 12 9,-4 3-2,0 5 0,1 7-5,2 3 6,-1 3 0,7 4-2,3 2 2,3 2 7,3 1-10,2-1 4,6 2 4,3-1-5,4-3 5,0 0-3,8-10 6,4-1-4,4 0-3,4-10 5,3 3-2,5-7-5,6-5 0,8-3 10,10-7-10,15-1 0,8-1-22,11-7-70,6-3-35,4-8-39</inkml:trace>
        </inkml:traceGroup>
        <inkml:traceGroup>
          <inkml:annotationXML>
            <emma:emma xmlns:emma="http://www.w3.org/2003/04/emma" version="1.0">
              <emma:interpretation id="{2EA77539-884B-44BB-A60D-7015BC4E4C7E}" emma:medium="tactile" emma:mode="ink">
                <msink:context xmlns:msink="http://schemas.microsoft.com/ink/2010/main" type="inkWord" rotatedBoundingBox="7583,5793 10434,6152 10280,7371 7430,7012"/>
              </emma:interpretation>
              <emma:one-of disjunction-type="recognition" id="oneOf4">
                <emma:interpretation id="interp16" emma:lang="en-IN" emma:confidence="0">
                  <emma:literal>than</emma:literal>
                </emma:interpretation>
                <emma:interpretation id="interp17" emma:lang="en-IN" emma:confidence="0">
                  <emma:literal>Than</emma:literal>
                </emma:interpretation>
                <emma:interpretation id="interp18" emma:lang="en-IN" emma:confidence="0">
                  <emma:literal>thorn</emma:literal>
                </emma:interpretation>
                <emma:interpretation id="interp19" emma:lang="en-IN" emma:confidence="0">
                  <emma:literal>theirs</emma:literal>
                </emma:interpretation>
                <emma:interpretation id="interp20" emma:lang="en-IN" emma:confidence="0">
                  <emma:literal>thon</emma:literal>
                </emma:interpretation>
              </emma:one-of>
            </emma:emma>
          </inkml:annotationXML>
          <inkml:trace contextRef="#ctx0" brushRef="#br0" timeOffset="17015.905">2009 4289 418,'4'-22'0,"2"8"135,-5 6-60,1 4-33,-1 4-6,-1-2-6,0 2-19,0 0-12,0 0-3,0 0 3,0 10-11,0 8 4,4 12 11,-2 10 6,-2 5-4,0 10-1,0 5-1,1 6-3,-6 8 0,0 0 2,-3 3 3,2-3-6,4-5 1,-2 2 0,4-6 5,0 1-6,7-1-1,6-2 2,5-6 2,0-5-6,4-12 6,4-6-4,-1-10-67,5-8 29,6-1 7,3-11-28,7-4-3,3-4-8,1-17-11,3-6-21,-4-11-66</inkml:trace>
          <inkml:trace contextRef="#ctx0" brushRef="#br0" timeOffset="18132.8647">1522 4792 342,'-9'-5'0,"9"3"47,-3 2-21,3 0 7,0 0 8,-1-1-29,1 1-11,6 0 0,8 0 7,15 0-2,1 0 4,6 0 0,5-7-6,9 1-4,4-2 0,15-2 7,5-2-11,4-6 3,11 1 2,-6-5-2,-7-1-25,-2-1 21,-7 1 0,-14-3-1,-7 5 5,-14 3 2,-13 4 2,-3 7-3,-8 0 20,-8 6 0,2-1 5,-2 2 5,0 0-4,0 0-19,0 0-6,0 4-2,0 13-3,0 6 4,0 8-2,0 9 3,0 4 6,-3 2-9,4 7 1,-1-1 2,3 4 2,3-2-3,0-1 0,0-7 0,-3-5 1,5-6-4,-3-7 6,2-3-1,-1-6-2,-4-8-2,11 2 2,-8-11 0,-1-2-7,5 0 9,1 0-1,-3-15-1,12-3 0,3-9 0,-4-6-1,13 3-15,-10-2 8,-2 4 2,7 3 0,-8 5 3,-5 5 3,1 7 0,-7 6 0,0 2-7,2 0 2,-2 4-2,-1 7-2,6 3 4,-1 2 4,-2 3-3,5-1 3,4 1 2,-1 0 1,10 1-2,2-4 0,5 1 1,2-8-2,6 0-11,-6-8 3,6-1 0,-2 0-1,1-9 3,-4-1 5,2-5-2,-8-5 3,-3-4 2,-4-3 7,-7-4-10,-4-3 4,-9 0 3,-4-1-2,0 4 1,-10 3 9,-6 7 31,-3 6-30,1 3 11,-13 1-10,0 8-16,-4 3 0,-7 0-2,7 11 6,-1 5-6,3 7-1,1 7 5,6 5-2,3 0-2,7 1-1,9 2 4,3-3 0,4 4-18,4-5 2,6-5 8,6 0-6,4-6 4,-3-11 4,14 3-6,2-10-10,6-5 5,7 0-9,-5-4-19,-1-14 13,-7-2 10,-2-7 3,-10-4 2,5-5 9,-7-2 4,-3-3 1,-3 6 6,-7 1 36,-2 8 26,-1 7 18,-3 3-20,2 10 2,-1 3-17,-1 2-8,0 1-6,0 0-24,0 0-19,0 6-8,0 5 14,1 13 4,4 6-2,-4 6-2,5 5 4,-2 0 0,1 4-3,3 2-11,1 1-36,4-3 7,1-3-32,2-5-37,0-5 15,0-7-54</inkml:trace>
          <inkml:trace contextRef="#ctx0" brushRef="#br0" timeOffset="18598.2426">3773 4894 596,'14'-6'0,"4"2"-9,2 4 12,3 2 5,0 9-6,0 3 2,-2 6 7,-4 5 9,-3 2-20,-2 1 0,-9 3-2,-2 5 3,-1-4-1,0 6 0,-5-6-12,-4-11-2,-3-3 1,5-10 0,-2-4 9,4-4-16,0 0 10,-2 0 17,1-9 1,-4-12-6,4-10-4,1-8-8,5-9-2,0 1 0,7-1 12,9 4 0,4 6 22,7 3-20,5 8 4,1 3-6,2 7 0,-5 6 0,1 1 20,-4 3-16,-1 5 5,2 2 4,-8 0-7,2 9-6,-4 4 0,-2 6 4,3 3 0,-3 5 9,-3 4-6,-4 0-7,1 4 0,-2 0 0,-2 4 5,0 0-6,-5 6 0,-1-3 2,0 1 3,-8-6-7,2 4-27,-4-3-11,1 2-50,-4-4-27,-3-10-73</inkml:trace>
        </inkml:traceGroup>
        <inkml:traceGroup>
          <inkml:annotationXML>
            <emma:emma xmlns:emma="http://www.w3.org/2003/04/emma" version="1.0">
              <emma:interpretation id="{2AA1B28A-41D9-4A11-911B-55A52D89ABBE}" emma:medium="tactile" emma:mode="ink">
                <msink:context xmlns:msink="http://schemas.microsoft.com/ink/2010/main" type="inkWord" rotatedBoundingBox="12759,6260 14174,6251 14179,6904 12763,6914"/>
              </emma:interpretation>
              <emma:one-of disjunction-type="recognition" id="oneOf5">
                <emma:interpretation id="interp21" emma:lang="en-IN" emma:confidence="0">
                  <emma:literal>he</emma:literal>
                </emma:interpretation>
                <emma:interpretation id="interp22" emma:lang="en-IN" emma:confidence="0">
                  <emma:literal>ne</emma:literal>
                </emma:interpretation>
                <emma:interpretation id="interp23" emma:lang="en-IN" emma:confidence="0">
                  <emma:literal>no</emma:literal>
                </emma:interpretation>
                <emma:interpretation id="interp24" emma:lang="en-IN" emma:confidence="0">
                  <emma:literal>He</emma:literal>
                </emma:interpretation>
                <emma:interpretation id="interp25" emma:lang="en-IN" emma:confidence="0">
                  <emma:literal>me</emma:literal>
                </emma:interpretation>
              </emma:one-of>
            </emma:emma>
          </inkml:annotationXML>
          <inkml:trace contextRef="#ctx0" brushRef="#br0" timeOffset="20037.4827">6761 4775 636,'2'-10'0,"5"6"3,0 4-4,2 0-9,5 7 8,-5 10-2,1 3-9,2 6 10,-10 5 6,0-1 5,-1 8-8,-1 2 0,-5-1 9,-7-4-10,2-1 1,0-10 0,1-5-24,3-9 8,-2-5 6,5-1-1,1-4 3,1 0 8,1 0 0,-2-12 23,2-8-23,0-13 0,2-5-36,11-6 8,7-3 1,8 4 22,3 3 5,3 4 0,-3 5 0,3 10 25,-3 4 9,0 8-17,-2 2-13,-2 7 2,-2 0 0,-8 13-5,2 3-2,-6 5 2,3 4 10,-3 5-8,-5 4 10,1 2-7,-6 4-2,-2-1 4,-1 1 3,0-1-12,0 0-1,2 0 4,-2-2 4,0-5-9,0-5-35,1-3-27,5-10-18,3-1-24,4-13-78</inkml:trace>
          <inkml:trace contextRef="#ctx0" brushRef="#br0" timeOffset="20487.8033">7531 4916 526,'0'0'0,"0"0"16,0 0-10,0 0 7,0 0-10,5 0-1,5 5 7,-1 1 12,8-2 2,3-2 1,0-2-6,8 0-9,4-6-1,-1 0-6,0-2-2,-1-7 0,-3 1 1,-1-7-1,2 1-12,-6-6 11,-5 1-7,-5-1-9,-8 2-6,-6 1 7,2 5 4,-5 1 12,-10 2 0,2 4 16,-6 3-10,-2 3 4,-5 4-1,-5 1-10,-2 9 0,1 7 2,-2 6 5,0 2-10,-2 7 1,2 7 6,3 1 9,7 1-7,-1 2-2,9-4 5,5 2-3,5 0 1,6 1 2,0-3 2,10-3-7,2-1 1,9-2 8,-1-4-9,9-6 0,6-5 4,6-4-2,3-9-5,16 5 0,7-9-5,6 0-17,6 0-50,1-4-29,-1-11-37,-1-5-124</inkml:trace>
        </inkml:traceGroup>
        <inkml:traceGroup>
          <inkml:annotationXML>
            <emma:emma xmlns:emma="http://www.w3.org/2003/04/emma" version="1.0">
              <emma:interpretation id="{E6D686BF-1E9C-46DE-9E3A-2C20AC9AEDED}" emma:medium="tactile" emma:mode="ink">
                <msink:context xmlns:msink="http://schemas.microsoft.com/ink/2010/main" type="inkWord" rotatedBoundingBox="15422,5822 18870,5912 18839,7109 15391,7019"/>
              </emma:interpretation>
              <emma:one-of disjunction-type="recognition" id="oneOf6">
                <emma:interpretation id="interp26" emma:lang="en-IN" emma:confidence="0">
                  <emma:literal>Parse</emma:literal>
                </emma:interpretation>
                <emma:interpretation id="interp27" emma:lang="en-IN" emma:confidence="0">
                  <emma:literal>parse</emma:literal>
                </emma:interpretation>
                <emma:interpretation id="interp28" emma:lang="en-IN" emma:confidence="0">
                  <emma:literal>Pearse</emma:literal>
                </emma:interpretation>
                <emma:interpretation id="interp29" emma:lang="en-IN" emma:confidence="0">
                  <emma:literal>Parses</emma:literal>
                </emma:interpretation>
                <emma:interpretation id="interp30" emma:lang="en-IN" emma:confidence="0">
                  <emma:literal>Parsed</emma:literal>
                </emma:interpretation>
              </emma:one-of>
            </emma:emma>
          </inkml:annotationXML>
          <inkml:trace contextRef="#ctx0" brushRef="#br0" timeOffset="21521.8673">9462 4652 384,'0'-8'0,"1"6"125,-1 2-49,0-1-25,0 1-21,0 0-15,0 0-17,0 0-4,0 11-7,0 9 13,0 11 0,0 7 7,0 9 1,2 9-5,-2 2-3,0 2 0,0 4 0,0 0 1,0-3-3,-6 0 4,3-7 1,-6-12-5,4-6-2,3-10-2,-5-6 1,4-8-2,3-5 3,-1-6 4,-1-1 0,2-1 0,-1-13 23,-2-13-19,-3-11-8,2-16-7,2-11-5,1-9 2,-1 0 5,1-10 7,1-1 1,1-8-9,4 3 7,9 2 6,5 10 20,6 5-12,1 10 9,4 10-9,2 12-6,5 5-6,1 10 2,2 9 1,1 6-7,-1 8 2,-4 3 2,-1 6-7,-6 11-6,-3 7-6,-4 8 5,-7 4 7,-4 1 0,-7 0 1,-4 2-3,-2 0 1,-8-2-10,-8-1 16,-6 0-9,-4-1 0,-11-6 7,-2-3 6,-4-4-2,-2-6-8,-3 0 9,7 0 0,-2-3-16,8 0-2,6-2-31,5-1-10,9 2-14,13-2-89</inkml:trace>
          <inkml:trace contextRef="#ctx0" brushRef="#br0" timeOffset="22026.2593">10387 4734 545,'-13'-11'0,"-5"2"116,-6-2-60,-5 4-34,-3-1-9,-1 4 1,1 4-1,0 0-6,2 7 0,4 5-3,0 7-5,3 1 1,-2 11 0,5 4-6,3 1 2,2 2 7,4-1-3,5 0 0,0-1-13,6-5 0,0-1 4,4-5-5,5-9-2,6 0 3,2-5-7,0-5-5,9 0 5,-1-6 8,1-2 0,3-11-4,-6-6 13,3-5-4,-5-7 1,3-6 5,-6-8-2,0 0-10,-1 3 11,-2 3 4,-4 8 18,-4 7 15,2 4 9,-5 8-2,-1 5-10,-1 5-7,2-2-6,-4 4-17,0 0-4,4 5-12,-1 9 11,4 7 0,2 6-3,0 5 10,1 0-1,3 4-6,0 4 2,0 0 1,-4 0 0,1 6 0,-2-2-48,2 1-11,1 1-15,-3-2-21,4-5-50,1-6-106</inkml:trace>
          <inkml:trace contextRef="#ctx0" brushRef="#br0" timeOffset="22433.5827">10650 4732 816,'4'-28'0,"5"12"4,7 7 6,7 4-6,7 3-8,5 2 3,-1 7 0,2 10-6,-4 1 1,2 6 7,-4 4-2,3 6-4,-1 2 6,-2 8-1,-2 1 0,-11 0-15,-4 0-10,-9-1-17,-2-1-6,-2-1 23,-7-2 13,-5-9-13,-5-7 3,-1-6 19,-3-10-2,-1-7-5,3-1 16,-1-1 12,1-14-9,0-4 13,6-8 25,-1-14-26,2-6-15,8-5 12,1-3-1,3-3-9,15-1 2,6 3 7,8-1-8,9 4-10,7 6-5,-1 7-3,7 7-31,-3 9-20,-2 9-43,-4 5-41,-5 8 12,-8 2-34</inkml:trace>
          <inkml:trace contextRef="#ctx0" brushRef="#br0" timeOffset="22887.9382">11676 4629 459,'0'-15'0,"0"-1"188,0 3-111,-6-1-24,-3 1-24,2 4-3,-6 3-7,-2 2-14,-2 0 2,-5 4-9,-4 4-4,-4 10 3,-3 7 5,1 3-4,6-1-2,6 0 1,11-1 1,2-5-4,3-1-3,5 3 7,-1-4-14,3 1-9,8 3 15,5 0 1,5-2 0,8 2 6,2 1 6,1-1-4,0 3-5,0 0-2,-8-1-6,4 4 5,-2 2-3,-5-1-10,4 6 4,-5-4-7,-4 1 3,-3 3 12,-7-8-16,-6-3 9,-2 0 6,-12-2 8,-6-7 0,-6-4 6,-3-1 22,-7-3 6,-2 0-5,-1-4-1,2 0 5,-2 0-12,0-7-5,1 2-2,5-4 4,2-3-9,7 2-4,5-5 0,7 4-4,7-5-69,5 3-15,5-4-28,13-9-151</inkml:trace>
          <inkml:trace contextRef="#ctx0" brushRef="#br0" timeOffset="23371.2828">12044 4870 604,'-3'-3'0,"2"3"22,1 0 10,0 0 2,0 0-17,1 0-12,3 0-7,2 0 4,7 0 8,5 3-2,9-3-3,6 0-1,6 0 0,5-3-6,-7-6-5,5-5 6,-7-2-5,-3-2-6,-5-2 6,-7-4 3,-4-2-1,-4-3-6,-9 1-6,-5 1 8,2 4 1,-8 2 5,-4 6 4,-2 4 14,-5 0-10,-4 6 2,-2 5 3,-2 0-8,-5 5-6,-6 12 6,1 6-2,-2 6-2,7 1-5,3 3 7,3 2-2,6 4-1,-1 0 3,7 3-1,4 1 0,4 0-7,6-3 8,0 0 2,7-4 0,9-2 8,3-4-1,7-3-1,3-2 3,6-2-3,-1-11 0,8 0-3,6-5 0,8-6 2,5-1-5,8 0-2,2-9-2,-3-4-19,-7 3-15,-5-6-39,-4 0-38,-6-5-64,-7-3-173</inkml:trace>
        </inkml:traceGroup>
        <inkml:traceGroup>
          <inkml:annotationXML>
            <emma:emma xmlns:emma="http://www.w3.org/2003/04/emma" version="1.0">
              <emma:interpretation id="{AE4CFB35-C9A9-486E-BC6C-DD1E7AA93929}" emma:medium="tactile" emma:mode="ink">
                <msink:context xmlns:msink="http://schemas.microsoft.com/ink/2010/main" type="inkWord" rotatedBoundingBox="19873,5933 22883,6079 22829,7187 19819,7040"/>
              </emma:interpretation>
              <emma:one-of disjunction-type="recognition" id="oneOf7">
                <emma:interpretation id="interp31" emma:lang="en-IN" emma:confidence="0">
                  <emma:literal>tree</emma:literal>
                </emma:interpretation>
                <emma:interpretation id="interp32" emma:lang="en-IN" emma:confidence="0">
                  <emma:literal>three</emma:literal>
                </emma:interpretation>
                <emma:interpretation id="interp33" emma:lang="en-IN" emma:confidence="0">
                  <emma:literal>bree</emma:literal>
                </emma:interpretation>
                <emma:interpretation id="interp34" emma:lang="en-IN" emma:confidence="0">
                  <emma:literal>tee</emma:literal>
                </emma:interpretation>
                <emma:interpretation id="interp35" emma:lang="en-IN" emma:confidence="0">
                  <emma:literal>bee</emma:literal>
                </emma:interpretation>
              </emma:one-of>
            </emma:emma>
          </inkml:annotationXML>
          <inkml:trace contextRef="#ctx0" brushRef="#br0" timeOffset="25298.7854">13855 4785 599,'-2'-24'0,"12"4"97,9-2-41,9-1-26,13-2-26,13-1 1,7 6 3,4 7-5,1 3-3,-2 9 0,-4 1 6,-5 13-9,-7 6-2,-5 1 4,-2 10-3,-7 1-1,0 1 3,-5 3-2,-9 2-17,-1 4 6,-5-3 2,-5-5-14,-8-3-2,1-5 2,-5-1 12,-9-4 1,-2-3 4,-5 0 8,0-8 2,-1-3 0,0-5-10,1-1 15,3-1 15,-3-8-3,-1-4 2,4-5 6,0-2-1,3-10-16,3-1 1,6-5 27,4 1-15,4-2 2,10-4-10,10-2-13,6 0 0,3 4 0,6 3 12,7 4-16,4 5-4,6 5-7,0 1-12,-1 7-25,-1 9-28,-8 5-27,-1 5-51,-12 9-4,-6-4-58</inkml:trace>
          <inkml:trace contextRef="#ctx0" brushRef="#br0" timeOffset="24809.3626">14029 4432 411,'0'-22'0,"0"1"184,0 4-95,0 1-27,0 5-33,0 4 2,2 0 4,-2 7-16,3 0-4,-3 0-14,0 0-2,1 8-23,2 7 8,3 13 11,1 12 1,-1 10 4,0 6 0,-2 4 0,-4 4 1,0 3 4,1 1-3,-3-1-3,3 2 2,-1 0 1,0-2-3,1 1 0,5-7 2,1-7 4,2-9-7,3-4-2,-4-10 6,4-4-2,-1-7 0,4-1-1,-1-5 0,2-5-15,-1-8 0,2-1 8,5-1-1,2-15 0,7-2-1,2-2-1,0-11-23,6-4-26,-1-6-34,-7 1-64,-6-2-22</inkml:trace>
          <inkml:trace contextRef="#ctx0" brushRef="#br0" timeOffset="25738.0961">15051 4836 512,'0'0'0,"0"0"20,0 0 37,0 0-9,0 0-23,4 0-3,11-1-5,11-7-10,6-1-7,7-1 0,1-3 5,-4-1-7,3-1 1,-6-2 2,-5-2-1,-5 0-9,-4 1 3,-9-1-11,-4-2 7,-6 7 9,0 3-4,0 3-1,-2 2 3,-1 4 1,-1 0 4,-9 2-4,-3 0-17,-7 2 14,-3 11 3,-3 3-5,0 3 5,3 0 2,2 5 0,1 5-5,-1 0 2,1 5 4,0 2-2,4 0-8,4 2 9,3-2 0,8-1 0,-1-1-5,5 0 7,3 0-1,4-3 10,6 0-8,5-5 5,5 0-5,6-6 6,10 2-1,10-7-5,12-3-6,8-3-19,10-3-29,5-3-32,1-3-25,-8 0-59</inkml:trace>
          <inkml:trace contextRef="#ctx0" brushRef="#br0" timeOffset="26215.4376">15902 4871 502,'-1'-4'0,"-2"4"-6,3 0 6,0 0 18,0 0 4,6 0-6,8 0-4,8 0-11,11-1 6,6-6-1,0 0-4,1-2-2,-2-3 0,0 1 0,-11-4-24,-1-2 8,-3-3 10,-10-6 0,-3 2-18,-4 1 7,-6-1 6,-1 2 3,-5 4 9,-9 4 5,2 4 7,-3 4-6,-10 2-10,-2 4 6,-9 1 3,-2 7-2,-2 3 6,4 5 6,-2 1-6,5 5-5,5 3 10,-3 5-5,9 1-3,3 4-4,-2 3 10,6-2 3,6 3-12,1 1 3,6 5 7,3-6 0,12 3-7,1-1 5,7-6 0,2 1-5,4-8 3,6-2 6,2-3-9,10-7 1,2-1 3,5-7-4,9-8-7,8 0 0,6 0 0,-3-8-1,2-7-23,-3-1 9,-4-5-14,4-4-24,-7 0-14,-9 1-28,-5 3-2,-12 3-3,-15-1-96</inkml:trace>
        </inkml:traceGroup>
        <inkml:traceGroup>
          <inkml:annotationXML>
            <emma:emma xmlns:emma="http://www.w3.org/2003/04/emma" version="1.0">
              <emma:interpretation id="{C34B29CB-A9CC-44B5-A4FC-617B3BF6448F}" emma:medium="tactile" emma:mode="ink">
                <msink:context xmlns:msink="http://schemas.microsoft.com/ink/2010/main" type="inkWord" rotatedBoundingBox="23714,5426 25662,5628 25522,6973 23574,6770"/>
              </emma:interpretation>
              <emma:one-of disjunction-type="recognition" id="oneOf8">
                <emma:interpretation id="interp36" emma:lang="en-IN" emma:confidence="0">
                  <emma:literal>for</emma:literal>
                </emma:interpretation>
                <emma:interpretation id="interp37" emma:lang="en-IN" emma:confidence="0">
                  <emma:literal>For</emma:literal>
                </emma:interpretation>
                <emma:interpretation id="interp38" emma:lang="en-IN" emma:confidence="0">
                  <emma:literal>f0r</emma:literal>
                </emma:interpretation>
                <emma:interpretation id="interp39" emma:lang="en-IN" emma:confidence="0">
                  <emma:literal>F0r</emma:literal>
                </emma:interpretation>
                <emma:interpretation id="interp40" emma:lang="en-IN" emma:confidence="0">
                  <emma:literal>Foo</emma:literal>
                </emma:interpretation>
              </emma:one-of>
            </emma:emma>
          </inkml:annotationXML>
          <inkml:trace contextRef="#ctx0" brushRef="#br0" timeOffset="32726.5511">17626 4767 481,'-4'-20'0,"4"-1"97,1 3-53,8 1-13,15-7-23,7 1-7,9 1 2,15 0-4,-1 4 2,6 4 5,2 3 4,-1 5-11,-5 6-1,-2 0 4,-14 9 0,-1 4-4,-8 2-5,-11 4 6,-1 1-4,-6 1-7,-5-2 10,0-1-4,-6-4-3,0 0 8,-2 4 2,4-1 2,-4 2-4,2 4 2,1-6 5,-3 0-11,1 0 3,0 2 4,-1-1 2,0-1-6,3 2 2,-3-2 4,2 1-4,-1 0 0,6-2 0,-4-2 2,0-2-4,0 2-2,1-3 6,1-3 0,1 2-3,-1-2-2,4 1 5,1 0-4,3 1 0,3 1 2,-1-3 7,5 1-8,-1-1-1,-1-3 4,3 0-1,-1-2-1,-4-3-1,-2 0 1,3-4 0,-1-4 0,0-1 3,3-2 1,-3-5-2,1 0-1,-1-5 4,0-4-8,-1 1 3,0-3 0,-4 0 4,-3 0-4,5 0-4,-4-3 8,1 3-8,0-1 4,-7 1 0,0 0 11,-3 2 7,0 3-11,0 2 19,-3 3-4,-1 3-4,-5 0 2,5-3 6,-6 5-21,-3-1-7,2 4 4,-4 0-3,-7-1-4,-1 4 4,-6 2-1,-6 0-3,-2 4-5,-5 0 11,-2 2-2,10 4-38,2 5 9,4 5-11,8 3-42,4 7-21,5 0-6,6 3-41,4-3-57</inkml:trace>
          <inkml:trace contextRef="#ctx0" brushRef="#br0" timeOffset="32006.0065">17892 4636 234,'0'-9'0,"0"5"105,0 3-54,0 1-20,0 0-13,0 0 4,0 0-15,0 0-13,1 3-8,-1 6 11,0 2 4,2 11-2,-1 4-2,4 2 5,2 7 1,-3 3-3,-1 1 0,6-1 7,-4 0-10,0 1 3,1-1 0,-5-1 12,0-4-4,-1-2-8,0-6 0,0-3 1,0-1-5,-2-8 8,-7 0-3,6-5-2,-1-5-3,-2 0 5,3-3 25,-3 0 2,-5-5 6,-1-4 5,1-12-21,-7-5 1,2-9 6,-2-12-7,2-5-24,8-9 8,-2 0 12,5-9 8,5-4-22,-2-10 0,2-1 20,12-6-17,8 3 9,4 5 8,8 9-9,4 7-5,0 7 8,2 9-5,1 5-9,-3 7 0,5 5 7,-4 8-9,-4 5-2,-1 11 1,-7 6-4,-5 4-42,2 10-24,1 10 12,-4 8-5,-1 12-27,-9 3 8,-8 9-7,-1 3-82</inkml:trace>
          <inkml:trace contextRef="#ctx0" brushRef="#br0" timeOffset="33233.9525">18984 4622 491,'0'-13'0,"0"5"50,2 2-21,6 1 4,1-1-16,7 4-5,0 2-8,8 0 4,0 6-5,7 12-4,1 3 2,0 4 14,-3 8-14,-8-1-2,1 4-1,-6 2 2,-6 0 0,0-2-10,-4 5 14,-3-7-2,-3 4-3,0-5-7,-9-6-3,-2-3-4,2-3 0,-3-8 9,1-2 6,2-2 0,-2-5-6,-4-4 7,1 0 16,-2-10 2,0-4 2,2-2 10,-2-10-10,3-2 4,4-3 12,-3-4-13,8 2-4,1-2-2,3 0 2,5-2-7,9-3-9,5 0 3,7-3-4,11-2-6,8 7-27,4-2 8,5 9-26,2 4-19,0 7-31,1 8-53,-1 2-17,-4 5-70</inkml:trace>
        </inkml:traceGroup>
        <inkml:traceGroup>
          <inkml:annotationXML>
            <emma:emma xmlns:emma="http://www.w3.org/2003/04/emma" version="1.0">
              <emma:interpretation id="{7CCE218A-DA30-4091-B00C-93CC081C5D36}" emma:medium="tactile" emma:mode="ink">
                <msink:context xmlns:msink="http://schemas.microsoft.com/ink/2010/main" type="inkWord" rotatedBoundingBox="26179,5870 29698,5972 29674,6783 26156,6681"/>
              </emma:interpretation>
              <emma:one-of disjunction-type="recognition" id="oneOf9">
                <emma:interpretation id="interp41" emma:lang="en-IN" emma:confidence="0">
                  <emma:literal>same</emma:literal>
                </emma:interpretation>
                <emma:interpretation id="interp42" emma:lang="en-IN" emma:confidence="0">
                  <emma:literal>Same</emma:literal>
                </emma:interpretation>
                <emma:interpretation id="interp43" emma:lang="en-IN" emma:confidence="0">
                  <emma:literal>saml</emma:literal>
                </emma:interpretation>
                <emma:interpretation id="interp44" emma:lang="en-IN" emma:confidence="0">
                  <emma:literal>Saml</emma:literal>
                </emma:interpretation>
                <emma:interpretation id="interp45" emma:lang="en-IN" emma:confidence="0">
                  <emma:literal>Sami</emma:literal>
                </emma:interpretation>
              </emma:one-of>
            </emma:emma>
          </inkml:annotationXML>
          <inkml:trace contextRef="#ctx0" brushRef="#br0" timeOffset="33754.3281">20698 4508 603,'0'-32'0,"-1"5"128,1-1-40,0 1-32,0 2-30,0 0 7,0 7-11,-6 2-12,3 5 0,0 3-5,-6-3-10,-1 6-7,-1 5 6,-10 0-4,-3 5-16,-4 10 7,-5 4 15,-1-1-3,2 7 2,0 5 7,3-1-4,9-1-15,5 2-3,4-3 3,6-1-7,5 1 3,0-7 1,11 3 2,9-3-3,4 0 8,4-1 16,5-6-6,0 4 3,1-4 0,2 1 0,0 4 1,7-1-7,0 4 12,5 1-3,-3 2-6,-7-1 0,-10-2 4,-2 0-2,-11-5-14,-9-2-2,-6-2 5,0-1-3,-2 4 2,-12-3 12,-5 8 0,-11-3 2,-9 2-1,-9-1 3,-4-4 1,0-1-6,-7-5 4,-1-4 2,0 0-5,-4-4 2,5 0 7,7-4-11,6-4 6,7-4 3,8 2-2,12-3-8,5-2-29,14 3-21,1-3-42,23-5-34,15 1-85</inkml:trace>
          <inkml:trace contextRef="#ctx0" brushRef="#br0" timeOffset="34210.6475">21325 4667 530,'-1'-19'0,"-4"8"157,-3-4-101,-2 2-26,-2 3-24,-5 1-1,-5 1-1,-1 2-6,-3 6 3,-3 2-2,2 7 2,-10 10-2,6 2-8,-1 8 10,0 4-2,7 2-3,2 0 2,6 2 3,3 1-2,8-4-26,4 0 13,2-3-5,6-4-8,4-1-4,8-5 9,3-7 6,5-1-1,5-9 5,0-4 1,3-4-1,-3-11 2,-2-4 7,0-7 4,-3-4-2,0-5 2,-3-7 3,0-1-6,-2 4 0,-5 5 4,-6 9 62,-3 7-15,-1 4-15,-3 5 5,-2 5-5,-1 1-10,0 3-4,1 0-12,-1 0-14,0 0-6,5 7 1,-1 5 7,2 11 0,1 1 1,3 9 5,-4 0-3,4 2-10,-5 0-11,-4-1-6,-1 3-46,-1 0 7,-7 2-16,-2 0-67,1-6-35</inkml:trace>
          <inkml:trace contextRef="#ctx0" brushRef="#br0" timeOffset="34906.1738">21686 4697 752,'10'-16'0,"2"5"28,-2 3 17,3 4-16,2 4-21,3 0-11,6 1 1,-1 10 4,1 6-4,1 4-2,-5 5 2,-3 6 1,-2 4-9,-12 0-3,1-1-6,-4-2-9,-7-3-2,-6-4-18,-3-5 28,-3-1-4,0-4 4,1-5-4,6-7-5,5 0 6,1-4 18,0-3 10,0-8 9,4-13-10,-1-8-8,3-5-36,5-6 11,7-2 22,8 3 14,5 5 9,4 4-12,4 4 1,0 5 13,-4 8-3,0 2 3,-2 6 5,1 5-11,1 3-8,-3 3-2,0 7 2,-5 7-6,-3 3-3,-2 5 2,-3 1 0,-3 0-4,-6 0 3,2-2 4,-6-5 0,0 3 0,1-4-12,-1-3-3,0-2-14,-1-4-11,-2-5 13,-3 1 1,5-3-3,-2-2 26,1 0 6,-2-11 52,1-7-48,-1-7 0,4-5-11,0-4-22,9 0 22,8 4 8,3 0 19,2 4-15,4 3-2,1 3 10,4 2-10,2 9-8,-3-2 4,-2 10 8,-4 1-5,-2 0-2,-3 5 1,-3 7-4,-1 6 0,1 4-1,-4 1 2,-1 4-2,-2 1-3,-3 3 6,-3 3 1,-3-1-3,0 1 0,-5 4 7,-2-4-10,-3 0-4,-4-1-12,-1-5-10,-2 6-23,-2-8-25,2-1-24,2-12-119</inkml:trace>
          <inkml:trace contextRef="#ctx0" brushRef="#br0" timeOffset="35499.6387">22938 4747 563,'0'-4'0,"0"4"0,0 0 8,0 0 4,1-3 9,9 3-8,9 0-16,7 0 4,4 0 2,1-2-1,1-4-2,-1 0 0,3-4 5,-3-2-7,0-5-1,1-3 5,-11-5-2,5-3 0,-8-4 0,-4-3 5,-2 7-8,-8-1 1,-3 4 4,-2 4 3,1 2 22,-7 6 10,-2 1-6,-5 3-16,-2-1-10,-2 4 3,-9 3-8,-2 3 0,-1 3-7,-4 13 10,0 2-5,-1 4-3,-1 10 4,-2 1 2,5 6-1,4-1-2,6 4 4,1-1 3,9 0-7,5 5 2,3-3 2,2 1-3,6 2-1,-1-8 4,12 4 3,2-6-8,6-2 0,7-6 5,4 1 4,6-7-7,6-4 1,10-4 0,5-4 0,4-5-4,1-2 2,-3-3 3,-6-3-2,1-7-5,-9 0 6,-9-4 3,-9 1-4,-7 1 2,-7 4 46,-7 0-15,-1 1-11,-5 6-5,0-3-15,-3 1-2,0 1 0,0-4 1,0 5 0,0 1-44,0 0 6,0 0-30,0 0-89,-4 0-55,-5 0-102</inkml:trace>
        </inkml:traceGroup>
        <inkml:traceGroup>
          <inkml:annotationXML>
            <emma:emma xmlns:emma="http://www.w3.org/2003/04/emma" version="1.0">
              <emma:interpretation id="{D01380E5-20B1-4478-8F09-CBD355F7A434}" emma:medium="tactile" emma:mode="ink">
                <msink:context xmlns:msink="http://schemas.microsoft.com/ink/2010/main" type="inkWord" rotatedBoundingBox="-2382,27291 32159,1229 35848,6119 1306,32181"/>
              </emma:interpretation>
              <emma:one-of disjunction-type="recognition" id="oneOf10">
                <emma:interpretation id="interp46" emma:lang="en-IN" emma:confidence="0">
                  <emma:literal>string</emma:literal>
                </emma:interpretation>
                <emma:interpretation id="interp47" emma:lang="en-IN" emma:confidence="0">
                  <emma:literal>String</emma:literal>
                </emma:interpretation>
                <emma:interpretation id="interp48" emma:lang="en-IN" emma:confidence="0">
                  <emma:literal>Spring</emma:literal>
                </emma:interpretation>
                <emma:interpretation id="interp49" emma:lang="en-IN" emma:confidence="0">
                  <emma:literal>sing</emma:literal>
                </emma:interpretation>
                <emma:interpretation id="interp50" emma:lang="en-IN" emma:confidence="0">
                  <emma:literal>Siring</emma:literal>
                </emma:interpretation>
              </emma:one-of>
            </emma:emma>
          </inkml:annotationXML>
          <inkml:trace contextRef="#ctx0" brushRef="#br0" timeOffset="36789.7375">24534 4678 155,'0'0'0,"0"0"93,3 0-50,7-4-7,1-3-24,4-2-6,1-4 10,2 2 4,-1-4 8,5 1 11,-5-3 17,2-1-7,1-2-12,-7-2-1,-4-3-4,2-1-6,1 0-9,-6-4-4,-1-1-4,0-3-15,-5 1-9,-9 7 12,-5 2 0,-7 7-1,1 5-3,-9 4 1,-4 4-5,-9 4 5,5 0 12,0 1-11,9 14-2,0 1 9,2 7-3,7 4 0,6 1-5,6 2 2,7 0-2,0 2-9,0 0-5,9 0 9,5 1 2,4 0-1,8 2 7,4-5 4,5 3-2,8 2 0,2 0 1,1 2 10,-3 2-12,-2 3-1,-2-2 6,-2 3-4,-3-2 0,-14-2-15,-1-4-1,-11-2 2,-6-7 0,-2-1 12,-6-9-6,-7-4 4,-10-4 10,0 1 20,-8-2-2,-5-4-12,0 0 4,1-3-2,-1 0-11,-4-6-1,-2-1 4,0-3-4,0-2-2,9-5-6,7-3-1,1 1-11,6-3-46,4-5-30,4 0-41,10-5-131</inkml:trace>
          <inkml:trace contextRef="#ctx0" brushRef="#br0" timeOffset="37576.3587">25030 4662 595,'19'-26'0,"11"0"23,9 6-12,7 0 2,4 8 1,4 3 8,-3 5 5,-5 4-5,3 2-12,-7 10-8,-4 7 4,-2 5-7,-7 7-3,-5 0-3,-3 2 5,-11 0-2,-6 2-3,-4 0 9,-3-3-4,-10 2-12,-1-3 5,-2-5-2,-3-3-3,5-4 5,-1-5-1,2-5 3,2-4-1,2-2 2,-4-3 5,4 0 2,2-5 1,-2-13 1,5-2 2,1-9-10,3-7-38,0-8-1,10-2 6,9 1 26,4 6 10,2-1 2,4 10 0,5 1 12,0 7-4,0 7 3,5 4-1,-4 10 3,-3 1 14,0 1-14,-8 12-9,1 4-7,-2 6 6,-2 6-6,-3 1-5,-4 5 12,-4 0-2,-1 3-2,1 2 0,-4-4 12,-5 3-10,5-1-3,-3-3 2,-3 0 3,0-3-4,-6-2-16,-1-4 0,-3-6-5,-3-1-12,-3-3-6,0-3-6,-6-3-25,5-6-60,-6-4-86</inkml:trace>
          <inkml:trace contextRef="#ctx0" brushRef="#br0" timeOffset="37058.9228">25066 4263 546,'0'-6'0,"0"4"33,0 2-34,0 0 2,0 6-2,0 13-12,2 9 19,5 11 26,6 6-8,-2 0-4,5 7-5,3 2 5,-3 1 3,3 0-21,-3 3 1,-2-3-2,1-1-2,-4 0 2,4-3 3,-7 4-5,4-3-28,-5-1-30,-3-1-10,-4-6-41,-1-9-47,-12-16-51</inkml:trace>
          <inkml:trace contextRef="#ctx0" brushRef="#br0" timeOffset="37766.4949">25810 4225 819,'0'-26'0,"6"7"54,-2 14-18,-1 2-30,-1 3-12,5 3-17,3 4-45,10 14 9,-2 8-3,-4 6-56,-1 4-15,-1-2-44</inkml:trace>
          <inkml:trace contextRef="#ctx0" brushRef="#br0" timeOffset="38815.3288">26072 4652 584,'0'6'0,"1"-2"-19,5 5 18,-2 4 2,5 4 28,3 5-9,-5 4-2,2-4-4,-2 3-13,-1-1 0,-1-4 4,1-1-2,3-4-3,-6-7 0,4 0 0,-3-1-1,-2-7-16,2 0 17,2 0 0,4-9 13,6-8-6,1-5 0,3-7-7,5 1 0,-8 1-18,1 4 15,2 8-23,0 6-6,0 2 21,-2 3 1,-1 3 2,-4 1 7,3 1-2,-5 10-5,1 3 2,2 0 8,-1 1-3,6 1-3,6 0 5,-6-1 1,8-1-2,2-5 0,1-4 0,6-1 6,3-4-9,5 0 2,-1-1 2,3-13 6,-1 1-10,-3-6 5,3-6 1,-3-2-2,-5-8-2,-1-7 2,-8-5 10,-11-3-15,-4-1 4,-10 10 0,-3 6 34,-3 5 4,-10 9 12,-4 0-30,-3 7-14,-5 3-2,-1 5 9,-3 6-10,-5 0-3,-7 17 0,5 7-2,-2 3 0,7 5-6,7 0 13,6-4-5,2 3 0,7-4-8,8-4 8,1-3-23,0-3-1,8-1-6,10-3 8,3-5 3,8-2 3,3-6 6,-3-2 0,0-10 1,-5-7-2,4-5 13,-6-7-4,-1-3-10,-3-3 13,-5 2 4,-5 3 0,4 5 26,-6 4-3,2 11 20,-3 4-6,-4 3 5,-1 4 0,0 1-26,0 0-19,0 0-4,-1 9-17,-1 6 3,1 10 16,1 10 0,0 0 3,0 10-9,0-2 12,0 3-1,0 5-9,-5 0 0,-2 6 5,0 3-1,-3 6-4,-3 2 8,3 6 0,-2 3-7,3 3 1,-1 4 4,2 2 1,-7 3-4,1-2 1,-4 0 2,1-2-4,-9-5-35,-3-4 15,-5-10 9,-7-7-12,-2-8 8,-4-3 10,-2-15-3,2-2 0,2-11 14,4-9-2,5-4-4,6-6-4,2-1 7,5-12 6,0-5-7,0-17 0,4-8 0,6-13 1,8-7-5,5-7 8,1-4 20,9-2-6,7-6-4,8-4 2,7 0-2,15-2-3,13 0-5,8-1-4,10 4-4,4 4-11,0 5 8,1 2-4,-5 5-2,-7 1 6,-5 5 8,-5 6-6,-8 6-4,-8 5 9,-7 10 1,-10 4-4,-6 8-84,1 5 27,-8 4-12,-2 3-42,-2 5-49</inkml:trace>
          <inkml:trace contextRef="#ctx1" brushRef="#br1">26058-303,'74'0,"-24"49,24-49,-50 0</inkml:trace>
        </inkml:traceGroup>
      </inkml:traceGroup>
    </inkml:traceGroup>
    <inkml:traceGroup>
      <inkml:annotationXML>
        <emma:emma xmlns:emma="http://www.w3.org/2003/04/emma" version="1.0">
          <emma:interpretation id="{14DEA31E-40E8-4329-9B8A-6E6468FF1419}" emma:medium="tactile" emma:mode="ink">
            <msink:context xmlns:msink="http://schemas.microsoft.com/ink/2010/main" type="paragraph" rotatedBoundingBox="1459,7710 12759,11140 12144,13165 844,9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E1E4C5-2C08-4518-9650-15A4E30AE346}" emma:medium="tactile" emma:mode="ink">
              <msink:context xmlns:msink="http://schemas.microsoft.com/ink/2010/main" type="line" rotatedBoundingBox="1459,7710 12759,11140 12144,13165 844,9735"/>
            </emma:interpretation>
          </emma:emma>
        </inkml:annotationXML>
        <inkml:traceGroup>
          <inkml:annotationXML>
            <emma:emma xmlns:emma="http://www.w3.org/2003/04/emma" version="1.0">
              <emma:interpretation id="{4BFB19AF-BB6B-435C-BD1F-49BC863B673B}" emma:medium="tactile" emma:mode="ink">
                <msink:context xmlns:msink="http://schemas.microsoft.com/ink/2010/main" type="inkWord" rotatedBoundingBox="1459,7710 5269,8867 4708,10716 897,9559"/>
              </emma:interpretation>
              <emma:one-of disjunction-type="recognition" id="oneOf11">
                <emma:interpretation id="interp51" emma:lang="en-IN" emma:confidence="0">
                  <emma:literal>2+3*5</emma:literal>
                </emma:interpretation>
                <emma:interpretation id="interp52" emma:lang="en-IN" emma:confidence="0">
                  <emma:literal>Its</emma:literal>
                </emma:interpretation>
                <emma:interpretation id="interp53" emma:lang="en-IN" emma:confidence="0">
                  <emma:literal>21st</emma:literal>
                </emma:interpretation>
                <emma:interpretation id="interp54" emma:lang="en-IN" emma:confidence="0">
                  <emma:literal>213*</emma:literal>
                </emma:interpretation>
                <emma:interpretation id="interp55" emma:lang="en-IN" emma:confidence="0">
                  <emma:literal>2+315</emma:literal>
                </emma:interpretation>
              </emma:one-of>
            </emma:emma>
          </inkml:annotationXML>
          <inkml:trace contextRef="#ctx0" brushRef="#br0" timeOffset="41160.0931">-4859 7380 99,'-6'-8'0,"6"-1"78,-9 0-30,2 0 3,6-1 3,-5-2-8,4-3-4,2 0 16,0-1-5,0-1-9,3 1-13,3-2-13,3 3-1,4-1 1,-3 4-5,3 0 2,3 4-5,0 3-6,4 3-8,9 2-2,-2 0 6,5 11 0,0 5 0,-3 0-11,0 10 10,-3-1-7,-9 4-1,-1 4 1,-3 6-13,-12 3-1,-1 6 3,-8 2 18,-16 6-11,-2-1 3,-4-2 10,-7 2-2,2-5-4,-4-4-1,-3-5 11,0-7-2,4-7-6,-1-3 2,3-10 1,10-3 10,-1-3 5,7-7 14,-1-1 13,7 0-10,8 0-11,2 0 17,4 0-11,0 0-7,0 0-6,0 0-3,4 0-1,8-2-8,8-4 2,9 4-3,16-3-2,5 2-1,9 1 4,5 2-4,4 0-4,7 0 11,3 0-10,-4 0-38,2 0 3,-9 0-27,-5 3-24,2 0-26,-4-3-50,-5 0-64</inkml:trace>
          <inkml:trace contextRef="#ctx0" brushRef="#br0" timeOffset="41433.2867">-4078 7658 505,'-5'-6'0,"3"4"108,2 2-68,0 0-30,0 0-3,3 0 7,1 0-6,7 0-11,7-1 6,8-1 7,9-2-11,4 0-1,0-1 4,3-1 3,3 3-7,-2-5-12,-1-1-5,0 3-29,-9-3-10,-1 0-11,-5 0-31,-6-4-9,-7 0-54</inkml:trace>
          <inkml:trace contextRef="#ctx0" brushRef="#br0" timeOffset="41692.4721">-3830 7302 430,'-9'-10'0,"2"2"113,7 6-30,0 2-29,0 0-30,0 0-23,0 0 1,0 2-4,0 7-10,3 6 11,2 8 2,4 6 15,0 6-9,1 3 5,0 5-8,-4-1-7,1 5 1,2-2 4,-5 7 0,2 1-2,-2 1 0,0 1 5,-2-1-5,2-3-93,0 0 13,4-3-40,3-11-56,5-14-82</inkml:trace>
          <inkml:trace contextRef="#ctx0" brushRef="#br0" timeOffset="42292.9005">-3212 7354 584,'6'-19'0,"4"3"44,4 1-18,5-1 0,1-1-12,3 1 3,2 0-11,0 7-2,-5 4 4,1 5-2,0 1-12,-5 11-1,-3 3 2,1 9-3,-7 3-18,-5 4-1,-1 0 11,-2 3-15,-8-1-1,-4 1 14,-4 1-5,-1-7-2,-2-1 10,0-1-6,3-4-15,1-4 7,0-7 9,4 0-5,4-6 13,2 0 3,4-2 12,2-3 0,0 0 12,0 0 19,0 0-5,5-6-22,3 1-11,7-7 3,4 4 2,5 0-2,4-3 1,2 5 0,-1 4 0,1 0-4,-1 2 8,0 0-3,1 4-2,-7 6-4,2 5 8,-6-1-5,-3 5-1,-2-1 1,-4 7 0,-3-1-2,-4 2-1,-3 2 10,2 0 9,-9-1 0,-9-1 5,-5 0 2,-5-1-12,-4-5-7,-3-1 7,0-3 2,-8-5 1,-2 1 4,-1-6 13,-3 0-6,1-4-13,4-2-6,4 0 3,2 0-10,9-5-8,3-3-24,6-4-28,6 2-46,8-11-53</inkml:trace>
          <inkml:trace contextRef="#ctx0" brushRef="#br0" timeOffset="42576.1008">-2016 7279 740,'-1'-2'0,"-3"1"79,4 1-38,0 0-29,-2 0-13,-1 0 2,0 1-2,1 7-14,-4 15 13,0 4 4,-3 8-4,-1 9-2,-1 5 7,1 0 1,-2 1-6,-3-2-41,1-4 17,-3-1-5,-6-4-10,-2 1-22,-2 1-18,-5-7-30,1-6-39,1-9-17</inkml:trace>
          <inkml:trace contextRef="#ctx0" brushRef="#br0" timeOffset="42842.2946">-2390 7354 567,'7'-15'0,"-1"7"18,1 4 28,-1 1 5,1 3-35,6 0-16,3 7 0,5 5 8,3 4-4,6 5 5,-5 4-4,4 3-6,3 6-1,-2 2 4,3 6 1,-1-4-3,-4-1-3,-1 1 3,-5-1 0,1-1-34,1 1 0,-1-4-27,2-2-23,2 0-19,-5-6-46,-7-8-59</inkml:trace>
          <inkml:trace contextRef="#ctx0" brushRef="#br0" timeOffset="43520.805">-2433 7635 509,'-10'-7'0,"7"4"125,3-2-57,0 5-26,3-1-9,5-1-15,11-3-21,13-1 0,11 2 6,9-5-3,8 5-2,3 0 3,8 2-2,1-1-53,3-4-6,0-1-1,-5-1 2,1-6-17,-5 2 16,1-5 19,-1 2 1,-4-2-19,-5 0 13,-11 2 34,-13 1 14,-10 2 21,-7-1 48,-7 0 4,-4 2 15,-3-2 19,-2 4-30,0-3-20,-2 4-13,-3 1-20,-5 3-6,-2-1-13,-1 3-3,-6 3 2,-1-5-10,1 5 1,0 5 6,-4 1-2,6 9-1,-2-1-9,3 4 11,2 4-4,7 0-4,-1 0 5,4-2 1,4-1 0,0 2-13,4 0 12,8 1 0,2-3-2,7-3-2,5 3 8,-2-7-6,7 4-6,3 1 13,-2-5-3,4 4-2,-3-2-7,1 0 8,0 4 0,0-1-12,0-1 4,2 7 5,-4-4-5,-6 2-14,-1-1 5,-5-1-5,-6 0 2,-4 0 8,-8 1-1,-1-3-8,-1 4 12,-1-5 9,-14 0 0,-2-4-6,-6-1 7,-3 1 9,-6-4-5,-4 0 2,-3-4 7,4-1-6,-7-3-4,6 1 1,-6-6 2,5-3-3,-1-3-5,2-1 1,3-3 0,1-6-63,5-1-23,4-5-37,5-4-86</inkml:trace>
          <inkml:trace contextRef="#ctx0" brushRef="#br0" timeOffset="43804.0297">-1347 7316 596,'-1'-5'0,"1"5"80,0-2-15,0 2-15,0-1-22,4-5-12,9 2-13,8-2 0,10-1-4,8 4-1,8 2 4,2-1 1,4 0-3,2 2-3,-3-1 4,-1-2-1,-4 3 0,-5-7-12,-4 6 2,-9-1-6,-10-2 2,-8 2 0,-4 2-28,-4-2-48,-3 2-13,0 2-52,-13-2-90</inkml:trace>
        </inkml:traceGroup>
        <inkml:traceGroup>
          <inkml:annotationXML>
            <emma:emma xmlns:emma="http://www.w3.org/2003/04/emma" version="1.0">
              <emma:interpretation id="{434A9A7B-3AFD-467E-8971-EDAC83615BBF}" emma:medium="tactile" emma:mode="ink">
                <msink:context xmlns:msink="http://schemas.microsoft.com/ink/2010/main" type="inkWord" rotatedBoundingBox="9460,10210 12739,11205 12144,13165 8864,12170"/>
              </emma:interpretation>
              <emma:one-of disjunction-type="recognition" id="oneOf12">
                <emma:interpretation id="interp56" emma:lang="en-IN" emma:confidence="0">
                  <emma:literal>be</emma:literal>
                </emma:interpretation>
                <emma:interpretation id="interp57" emma:lang="en-IN" emma:confidence="0">
                  <emma:literal>0e</emma:literal>
                </emma:interpretation>
                <emma:interpretation id="interp58" emma:lang="en-IN" emma:confidence="0">
                  <emma:literal>0.</emma:literal>
                </emma:interpretation>
                <emma:interpretation id="interp59" emma:lang="en-IN" emma:confidence="0">
                  <emma:literal>6e</emma:literal>
                </emma:interpretation>
                <emma:interpretation id="interp60" emma:lang="en-IN" emma:confidence="0">
                  <emma:literal>0,</emma:literal>
                </emma:interpretation>
              </emma:one-of>
            </emma:emma>
          </inkml:annotationXML>
          <inkml:trace contextRef="#ctx0" brushRef="#br2" timeOffset="63510.265">6114 9952 541,'0'-6'0,"-4"2"99,-5-4-33,-1-1-9,-8 0-34,-3 4-1,-4-1-15,-5 2-6,-5 4 1,-1 0-1,-4 4-2,5 4-6,-3-5 13,5 6-8,3 2-1,4-6 3,1 0 0,3 0 3,4 3-11,5 0 16,4-4-6,8 2-4,-4-4-6,5 6 7,0-1-5,-1 1-1,2 3 8,-1-4 2,0 8-6,0 0-3,3 3 10,0 0-5,0 3 0,-2-2 0,4 1 2,-5 1-1,3 1-5,-2 0 10,2 1-1,0 4-7,-3-4 1,0 1 2,1 1 1,-1-4-4,2-1 5,1 3 0,-3-3-4,0-1-9,0-3 13,0-5-3,0-2-2,1-2 2,2-2 2,-2-2 0,1-3-5,-1 2 8,2 0 1,1 1-9,2 1 2,-3 0 2,4-3 3,-4 3-3,3 0 0,1-2 5,-2 1-10,6 2 2,-2-2 6,1 3 0,4 2-6,2-3 4,0 3 4,2-2-7,2-1-4,-3-2 12,5 1-2,4-2-7,0-2-4,4 0 9,3 2-4,3-2-23,4 0 8,-6 0-4,1-2-6,-3 0-6,-2-4 6,-4 2 10,0 0 5,-3-5 1,-4 3 7,-2 3-4,2-4-1,-4 3 1,5 2-35,3 0-42,-3 0 10,3 0 7,2-3-43,-6-1-63</inkml:trace>
          <inkml:trace contextRef="#ctx0" brushRef="#br2" timeOffset="64082.6833">5630 10217 216,'-7'-3'0,"-1"0"99,3-1-24,0 4 3,2-5-6,3 5-13,-1-3-18,1 2-8,0 1-4,0 0-3,0 0-16,3 0-2,3-3 1,8 3-7,2 0 1,8 0-3,7 0 0,2 0 0,10 0-2,-2-1 4,5-4 0,2 1-22,1-1-26,4 5-11,-3 0-16,-3 1-44,-1 5 0,-7-6-68</inkml:trace>
          <inkml:trace contextRef="#ctx0" brushRef="#br2" timeOffset="60359.8229">3483 8634 200,'-6'-6'0,"4"0"103,-2-1-56,1 4 13,0-2-19,0 0 8,2 3 9,1 2-6,0 0-18,0 0-9,0 0-11,0 0-7,0 0-14,0 10-6,1 3 14,2 6 1,2 4-4,-3 11-3,1 3 5,0 7 7,2 6-3,-1 1 1,0 3-3,-1 3-4,6 3-2,-3 0 6,1-1 2,-1-5-5,5 0 0,-1-5 4,2-4-6,-1-9-24,1 1 11,-6-10-6,4-2-10,-4-7 15,-4-3 0,4-3-8,-4-6 8,-1-2 3,-1-2 8,0-2-5,0 0 10,-7 0 2,3-4 13,-2-5-12,-4-4 0,1 0 6,-1-3 11,0 5-3,3-1 7,-8 4-7,4 1-7,-4 2-3,-2-1-2,-1 4-2,1 2-3,-3 0 2,-2 0 4,2 6-9,-2 8-1,1-1 7,-2 8 4,-2 5-9,3 9 3,-1 2 0,3 6 0,-2 6-2,1 3 3,2 3 1,3 3-3,1 4 0,1-7 2,7 7 3,-3-5 0,5 1 2,5 1-1,0-5-7,2 0 2,11-3 0,0 0 5,4-5-5,6-2 2,3-2-2,5-5 2,6 1-5,2-6 6,2-4 3,6-3-9,-2-6 1,0-2 2,3-6 0,-2-3-4,0-5 4,2-3 0,-2-4 0,-1-9-4,1-3 7,-1-3 0,1-3-3,-3-1 0,1-6 6,-4-1-9,2-1 1,-4-5 4,-2-1 5,-2-6-8,-6 0 2,-1 0 17,-6-3-1,-3-1-3,-5 2 14,-1-1-3,-5 1-18,-4 3 5,-3-4 9,0 1-2,-6 3-6,-7-2 6,-3 4 0,-7 0-11,-4 1-7,-1 4 5,-5 0 0,-4 0-12,0 7 6,-2 1 0,-4 0 0,3 1-2,-8 6 1,2 6 2,-2 1-2,-1 6-15,-5 2 21,2 3-8,0 0-4,-1 2 5,5 0 0,1 2-20,0 4 5,5 2 5,3 5-12,8-3-19,6 9-10,5 2-24,5 1-11,8 6-12,-2 0-29,7-2-40</inkml:trace>
        </inkml:traceGroup>
      </inkml:traceGroup>
    </inkml:traceGroup>
    <inkml:traceGroup>
      <inkml:annotationXML>
        <emma:emma xmlns:emma="http://www.w3.org/2003/04/emma" version="1.0">
          <emma:interpretation id="{EF7E2CC1-3FB8-4443-908A-23038589A7A6}" emma:medium="tactile" emma:mode="ink">
            <msink:context xmlns:msink="http://schemas.microsoft.com/ink/2010/main" type="paragraph" rotatedBoundingBox="10205,12637 23714,12849 23674,15426 10164,152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FEF65C-A37F-4DAA-9D7B-46A6126FF23F}" emma:medium="tactile" emma:mode="ink">
              <msink:context xmlns:msink="http://schemas.microsoft.com/ink/2010/main" type="line" rotatedBoundingBox="10205,12637 23714,12849 23674,15426 10164,15213"/>
            </emma:interpretation>
          </emma:emma>
        </inkml:annotationXML>
        <inkml:traceGroup>
          <inkml:annotationXML>
            <emma:emma xmlns:emma="http://www.w3.org/2003/04/emma" version="1.0">
              <emma:interpretation id="{F56DD260-3EC1-46D5-AA26-B9B9E942D1EC}" emma:medium="tactile" emma:mode="ink">
                <msink:context xmlns:msink="http://schemas.microsoft.com/ink/2010/main" type="inkWord" rotatedBoundingBox="10205,12637 11666,12660 11625,15236 10164,15213"/>
              </emma:interpretation>
              <emma:one-of disjunction-type="recognition" id="oneOf13">
                <emma:interpretation id="interp61" emma:lang="en-IN" emma:confidence="0">
                  <emma:literal>540</emma:literal>
                </emma:interpretation>
                <emma:interpretation id="interp62" emma:lang="en-IN" emma:confidence="0">
                  <emma:literal>590</emma:literal>
                </emma:interpretation>
                <emma:interpretation id="interp63" emma:lang="en-IN" emma:confidence="0">
                  <emma:literal>5409</emma:literal>
                </emma:interpretation>
                <emma:interpretation id="interp64" emma:lang="en-IN" emma:confidence="0">
                  <emma:literal>5940</emma:literal>
                </emma:interpretation>
                <emma:interpretation id="interp65" emma:lang="en-IN" emma:confidence="0">
                  <emma:literal>59409</emma:literal>
                </emma:interpretation>
              </emma:one-of>
            </emma:emma>
          </inkml:annotationXML>
          <inkml:trace contextRef="#ctx0" brushRef="#br2" timeOffset="81537.1393">4718 12785 325,'-10'-4'0,"7"3"101,-1-2-31,2 3-1,1-1-20,1 1-16,0-3-11,0 3-4,0 0-3,0 0-6,6 0 4,1-4-10,7 1-1,5-4 4,0 1-1,4 2-6,9-6 1,0 2 0,2 0 20,7-1-19,-5-1 5,6 1 3,0 1-8,-3 2-2,-2-1 1,-1 2 3,-5 0-6,-7 5-2,-8-4 8,-3 3-3,-3-2-9,0 3-1,-2 0 3,-1 0-12,-1-2-7,-4 2-8,1 0-8,2 0-14,0 0-14,0 2-11,1 2-8,1 0-76</inkml:trace>
          <inkml:trace contextRef="#ctx0" brushRef="#br2" timeOffset="71727.0164">5659 11085 212,'3'-8'0,"-2"-2"104,0 4-43,2-1-2,-3 6-4,0 1-10,0-3-13,0 3 8,0 0-14,-3 0-25,1 3-1,-6 8 0,0 10 0,-8 7-3,-4 8 3,1 3 19,-3 9-16,-1 5 3,-3 7 2,-3-3-8,0 7 0,-4 1 0,0-3 5,-1 5-7,3-3-2,-1-4 6,4-8-1,1-1-3,1-6 4,4-3 3,4-2-9,0-7 0,7-6 8,-1-8-4,6-3 0,0-8-3,2-1 1,4-4-10,-3-3-6,3 1 10,0-1 2,0 0-1,0 0 9,-1 0 2,-1-4-5,1-3-4,1-1 0,0-4 2,-2 2-1,1-3-1,-2 1 10,0 4 0,-3-5-6,1 3 2,-3 0 13,3 0-7,0 4-2,-5-3 5,-1 7-3,-4-4-5,1 5-2,-4 0 0,3 1 4,-7 0-5,-4 1-1,-3 8 4,-3 0-4,-2 4 0,-1 2 4,-7 2-1,-3 3 0,-7 1 3,-1 4 1,2 3-4,2 5-2,3 6 2,4 1 11,1 6-17,7 0 7,-1 3 3,6 2-2,5 3 0,-1-3 3,9 3 0,0 2-6,5 0 0,0 1 0,1 1 12,5 1-14,3-4 3,2 3 3,6-3-8,4-1-1,6-1 10,4 0-1,6-1-7,6-2 0,7-1 4,1 0 1,10-6-7,-3 0-15,2-9 5,1-6-7,-7-12 6,3 0 15,-1-9-1,4-6-1,-6-1 4,2-5 4,1-6-6,-1-3-4,3-4 10,0-7-1,1 1-6,1-7 1,1-2 1,1-8 4,-2-8-3,0-5 0,0-7 4,-2-3-7,-2 2 0,-4 0 4,-7 0 4,-8 3-4,-7 2 20,-4 1 9,-4 7-7,-4-3 8,-2 5 1,-6-5-4,0 2-12,-4-3-1,-8 1-1,1 2-11,-7-2 3,1 1 3,-2 3-1,-5 2-10,1 2 2,-2 3 16,-5 4-5,-1 2-5,-3 4 7,-4 5-6,-8 4-9,-3 5-4,-6 2 9,-3 7 1,-1 4-10,0 4-6,-1 3 8,1 11-26,1 4-10,0 6-11,4 6-13,7 4-18,8 5-31,6 4-47,10-3-16</inkml:trace>
          <inkml:trace contextRef="#ctx0" brushRef="#br2" timeOffset="75232.939">4706 12580 59,'0'-4'0,"-1"4"51,0-4-13,-1 1 10,-2 2-19,1-3-2,3 1-4,0 2 7,0-2-9,0 2 7,0 1-1,0 0-10,0 0-6,-2-3 9,0-1 6,0 0-12,2-2 7,0 4-1,0-2 1,0 1-9,0-5-3,0 2 11,2-2 1,2-1-17,5 0 2,-2 0-1,3 1-5,3 0 0,-2 2 0,5-2 3,2 4-4,-2 0-3,2-1 5,-5 3 2,0 2-3,0 0-5,-2 2 6,-3 4-2,-1 5-11,2 3 14,-3 1-4,1 4-8,0 0 9,-4 7 1,-3 1 0,0 1-42,-10 3 20,0-3 7,-6-1-6,3 0 3,-4-9 12,2 3-1,1-4 3,-4-4 3,5-3 1,-2-2 0,3-3-8,3-1 8,2-4 5,3 0-3,2 0 2,-2-1 7,1-6 7,3 3-20,0-2 4,6-2 17,1-1-20,3 1 0,2 0 2,7 2 1,-1-2-1,3 0-2,0 3 2,1 2-2,-2 3-1,-1 0 4,-3 0-2,1 3-2,1 4 1,0 2 2,3-1-1,-4 6-5,2 2 5,-3 4 0,-1 2-7,1 3-4,-4 2 3,-1 4 4,-5-3-1,-3 1 6,-1-1 0,-2 0-2,0-1-4,-9 0 8,-4-4 1,-6-1 5,-4-4-3,-4-3 5,-4-1-5,-3 2 4,-4-6 11,0-1-2,-3-3-4,4-2 14,-3-1-6,-9-3-4,4 0-8,-3-9-6,6 3 3,8-2-3,-1-2 8,5 0-4,7-3-6,2 3-6,10 2 2,2 1 0,5-3-22,4 6-26,0-3-44,8-4-30,8 3-78</inkml:trace>
          <inkml:trace contextRef="#ctx0" brushRef="#br2" timeOffset="81065.8166">5056 12279 367,'-7'-14'0,"4"10"70,2 3-2,-4-2 5,2-1-13,-1 3-21,0-2-6,1 1-16,-2 2 0,0 0-19,-5 0-4,-3 2 10,1 6-4,-8-1 0,0 2-4,-5 2 5,2 1 0,-3 1-1,0 3 0,-3 0 2,3 1-4,0-2-4,1-3 10,5 2-3,0-4-2,4 5 1,6-4 0,0 1 0,1-2-6,3 2 8,1 0 1,0 1-6,2 1-2,3 4 6,-3-1-2,2 0-5,0 3 10,-1-1 0,2 0-8,-1 3 1,-2 2 4,-2 2 2,5 5-2,0-2 2,-4 2 4,4 3-6,0 0-1,0-1 0,0 5 16,0-3-17,0 1 2,0 0 6,2-2-6,-2-5-2,0 0 2,2-2 7,1-5-11,5 5-3,-7-9 9,3 1 1,-1-4-5,-3-7 1,3 2 3,-1-6-6,-2-2 0,2 2 5,0 0 4,2 0-9,-1 0 2,1-4 1,1 2 3,-1-2-3,5 1 0,1 1 13,1-2-15,4 0-1,1 0 6,1 0 3,2-2-7,3-5 1,1 1 0,6-2 0,4-1-7,0-3 6,8 2-5,-1-4-13,2-3-14,4 3-9,0-4-18,-5 3-17,-1-3 19,-5 2-4,-5 1-26,-4 2-6,-5-4-31</inkml:trace>
        </inkml:traceGroup>
        <inkml:traceGroup>
          <inkml:annotationXML>
            <emma:emma xmlns:emma="http://www.w3.org/2003/04/emma" version="1.0">
              <emma:interpretation id="{76BD382F-6C08-46EC-9ABA-6DBE319984D8}" emma:medium="tactile" emma:mode="ink">
                <msink:context xmlns:msink="http://schemas.microsoft.com/ink/2010/main" type="inkWord" rotatedBoundingBox="12507,14143 15553,14191 15539,15066 12493,15018"/>
              </emma:interpretation>
              <emma:one-of disjunction-type="recognition" id="oneOf14">
                <emma:interpretation id="interp66" emma:lang="en-IN" emma:confidence="0">
                  <emma:literal>*It</emma:literal>
                </emma:interpretation>
                <emma:interpretation id="interp67" emma:lang="en-IN" emma:confidence="0">
                  <emma:literal>*If</emma:literal>
                </emma:interpretation>
                <emma:interpretation id="interp68" emma:lang="en-IN" emma:confidence="0">
                  <emma:literal>*at</emma:literal>
                </emma:interpretation>
                <emma:interpretation id="interp69" emma:lang="en-IN" emma:confidence="0">
                  <emma:literal>*IF</emma:literal>
                </emma:interpretation>
                <emma:interpretation id="interp70" emma:lang="en-IN" emma:confidence="0">
                  <emma:literal>*IE</emma:literal>
                </emma:interpretation>
              </emma:one-of>
            </emma:emma>
          </inkml:annotationXML>
          <inkml:trace contextRef="#ctx0" brushRef="#br2" timeOffset="83281.5496">6510 12898 411,'-5'-6'0,"4"3"118,0 0-43,1-1-18,0 1-36,1 3-9,12 0-11,6 0 0,8 0 2,1-1 5,5 1-6,2 0-1,-1 0 10,5 0-4,3 0-9,2 0 3,-1 0 3,0 0-4,1-2 0,-1-3-1,5 0 0,-2 1-45,-1 0-4,-5 1-13,-1 2-69,-7-1 2,-12-1-63</inkml:trace>
          <inkml:trace contextRef="#ctx0" brushRef="#br2" timeOffset="85665.3425">9442 12712 526,'-10'-9'0,"-1"0"84,-3 1-43,-2-1-17,-6 5-20,1 0 6,-4-1-8,2 3 4,1 2 2,-2 0 1,4 0-11,-4 2 2,4 1 0,1 1 10,2 2-13,1-1 1,3 2 4,2 1-2,-2-1-3,7 3 3,-4-1 0,7 2 0,0 2-11,0 1 16,2 2-6,1 0-2,0 3 4,0-1 3,0 3-8,0 0-1,0-1 9,0 2-3,0 2-2,0-2-3,-2 3 4,-2 2 2,4-2-4,-2-1 4,2 5 1,-1-1-5,1-3-5,0 2 10,-1-2 1,1 0-5,0-1-1,-3-5 7,3-3-8,-3-1 0,-2-5 6,8 2 1,-3-5-6,0-1-3,2 1 9,2 0-4,-1-4-3,6 6 6,-2-1 0,4-3-6,1 3-1,-2-2 8,2 0-1,4 0-5,-6 2 2,-2-3 0,5 3 1,-3-4-3,-2 0 4,5 0 2,-8-2-5,7 2 0,0-2 1,-7 1 2,3-1-2,-3-2 0,-2 1 4,-1-1-6,-1 0-4,-1 3 9,0-3-3,0 2-2,0 0 1,0-2 2,2 0-2,-2 0-2,0 0 6,4 1 0,-4-1-4,0 1-2,0 1 4,0-2 1,0 0-2,0 0 0,0 0 3,0 0-5,0 0-11,0 0 15,0 0-4,0 0-52,0-2 5,0 2-11,0 0-42,0 0-19,-7-2-85</inkml:trace>
          <inkml:trace contextRef="#ctx0" brushRef="#br2" timeOffset="82684.0931">6872 12689 249,'0'-15'0,"2"0"105,1 6-30,-3-4-5,0 5-26,3 4-2,-3 0-5,0 1-5,0 3-4,0 0-10,0 0-7,0 0-11,0 0 0,-8 6 0,0 4 1,-8 10-2,0 7 2,0 1 3,-1 7-5,-2 1-3,2-1 8,-2 1 2,-1-3-12,4 2 4,-2-2 4,1 0-1,3-4-1,-2 3-35,3-6 4,3-4-36,-3 0-12,1-5-1,3-2-23,2-5-15,-2-7-34</inkml:trace>
          <inkml:trace contextRef="#ctx0" brushRef="#br2" timeOffset="82971.292">6549 12651 348,'0'-13'0,"4"4"103,0 4-38,-2 2-3,2 1-22,-2 2-29,1 0-9,8 0 0,4 6-4,-2 7-1,7 3 15,0 4-9,0 3-2,1 1 2,-1 2 4,1 0-7,-2 3 0,3-1 0,-3 2 8,1-3-13,2 2 4,-1-1 2,-1 1 2,4-4-3,-7 1-38,2-4-11,-2-3-35,-2 0-2,-4-7-5,-4-1-81</inkml:trace>
          <inkml:trace contextRef="#ctx0" brushRef="#br2" timeOffset="91127.7008">7500 12854 100,'-3'0'0,"1"-2"97,-4 1-51,2 1 5,1-2-7,-1 0-16,-2 1 5,3 1 4,2-3-12,-1 3 4,2-1 13,0 1-19,0 0-6,0 0 3,2 0-5,-2 0-4,0 0-4,0 0 10,0 0-7,0 0-5,0 0 1,0 0 2,0 0-3,0 0-3,0 0 0,1 0 1,2 0-6,3 0-1,1 0 7,5 0 1,1 0-5,-3 0 2,3 0 5,1 0-6,7 0 0,3 0 0,-2-4 5,8 3-7,0-5-1,4 5 4,5-2-1,-3-2 2,3 2-2,1-4 0,4-1 0,-2 4-3,1-3 6,2-2-1,-8-2-3,7 1-1,-4 0 3,-4 1 2,5-1-3,-5 2 0,-2-2 4,3 0-6,0 0-2,-4 1 5,2-1 1,0 4-3,-1-3 1,4 1 0,-3 4 0,-2-2-2,3 0 4,-1 2-1,-1-1-1,-3 1-2,-4 0 2,-2 0 2,-1-2-2,-1 4 0,-4-2 4,3 2-7,-6 1-2,-3-4 8,4 3-1,-5-2-3,-1 1 1,-2 1 0,1 2 0,-6-3-2,8 3 4,-8-1 2,2-1-6,0 2 2,-6-4 2,0 4-2,4 0 0,0 0 0,-1-1 2,2 1-3,-1-1-4,3 1 6,-1 0-1,-2 0-1,1 0 0,-1 0 2,-1 0-2,1 1-5,4-1 10,-6 3-4,1-3 0,3 2-7,-4 0 10,-1 0-5,0 0-3,1 0 10,-2-2-2,4 0-6,-4 0-1,0 0 5,0 0 1,0 2-2,0-2-2,2 0 3,-2 1-2,0-1-4,0 0 8,0 0 0,0 0-6,0 0 1,0 0 3,0 0-2,0 0-7,0 0 13,0 4-6,0-2-5,0 2 4,0-2 4,0 0-3,0 4 0,1 0-1,2-2-2,-3 4-6,0 1-1,3-1 10,-3 2 2,0-2-2,3 2-5,-3-2 5,1-1-4,2-2-4,-3-2 13,0 1-2,0-4-4,2 3-2,2 1 6,0 0-1,1 0-3,-3 1 2,6-2 0,-7 1 0,1-1-3,0 2 6,0 0-4,1-2-18,1 3-17,-1 1-12,-2 1-45,1-1-61,-2-6-112</inkml:trace>
          <inkml:trace contextRef="#ctx0" brushRef="#br2" timeOffset="95666.5614">9092 13081 213,'-1'-1'0,"-4"-7"92,4 5-43,1-1 4,-2 1-24,-1 0 4,3 3 1,0 0-10,0 0-12,0 0 5,0 0 3,0 0-10,0 0-3,0 0 0,0 0 4,2 0-11,-1 0 0,7 0 10,-1 0-7,3 0-1,0 0-1,4 0 5,1-2-5,4 0-2,2 1 2,0 1 3,3 0-7,-2 0-1,4 0 8,-5 0-3,10 0-2,-2 0-2,0 1-20,4 3-28,-3-1-9,-4 2-17,3-3-25,-6 1-23,-7-3-69</inkml:trace>
        </inkml:traceGroup>
        <inkml:traceGroup>
          <inkml:annotationXML>
            <emma:emma xmlns:emma="http://www.w3.org/2003/04/emma" version="1.0">
              <emma:interpretation id="{A9C3C135-05F0-4E6F-B882-C45A3D14A9A6}" emma:medium="tactile" emma:mode="ink">
                <msink:context xmlns:msink="http://schemas.microsoft.com/ink/2010/main" type="inkWord" rotatedBoundingBox="21095,14124 21656,14133 21648,14667 21087,14658"/>
              </emma:interpretation>
              <emma:one-of disjunction-type="recognition" id="oneOf15">
                <emma:interpretation id="interp71" emma:lang="en-IN" emma:confidence="0">
                  <emma:literal>+</emma:literal>
                </emma:interpretation>
                <emma:interpretation id="interp72" emma:lang="en-IN" emma:confidence="0">
                  <emma:literal>~</emma:literal>
                </emma:interpretation>
                <emma:interpretation id="interp73" emma:lang="en-IN" emma:confidence="0">
                  <emma:literal>&amp;</emma:literal>
                </emma:interpretation>
                <emma:interpretation id="interp74" emma:lang="en-IN" emma:confidence="0">
                  <emma:literal>t</emma:literal>
                </emma:interpretation>
                <emma:interpretation id="interp75" emma:lang="en-IN" emma:confidence="0">
                  <emma:literal>T</emma:literal>
                </emma:interpretation>
              </emma:one-of>
            </emma:emma>
          </inkml:annotationXML>
          <inkml:trace contextRef="#ctx0" brushRef="#br1" timeOffset="132628.4804">15357 12530 407,'0'-5'0,"0"2"71,2 2-18,-2-1 25,3 2-7,-3 0-24,0 0-14,0 0-2,0 0 0,0 0-13,0 0-18,0 0 0,0 7 0,0 5 2,1 6 6,2 1-1,0 3 7,3 5-14,-3 1 0,-2 2 0,-1 6 7,4 3-8,-1-2 1,-1-1 4,2-1-6,-1-2-23,-2-3-2,2-2-21,2-1-36,-1-2-17,-1-4-25,-3-5-49,0-7-79</inkml:trace>
          <inkml:trace contextRef="#ctx0" brushRef="#br1" timeOffset="132926.6859">15094 12765 585,'-1'-4'0,"1"4"87,0 0-28,0-2-1,0 2-22,3-1-25,7 1-10,6 0 3,8 0-6,5 0 3,2 0 12,0 0-9,1 0-4,-1 0 0,0 0 6,3 0-7,-1-1-4,3-1 10,-1 0-3,2 0-3,-1 2-104,0 0 14,3 0-94,-2 0-36</inkml:trace>
        </inkml:traceGroup>
        <inkml:traceGroup>
          <inkml:annotationXML>
            <emma:emma xmlns:emma="http://www.w3.org/2003/04/emma" version="1.0">
              <emma:interpretation id="{9E7BA772-604F-4CA8-8B06-793D382D4BAA}" emma:medium="tactile" emma:mode="ink">
                <msink:context xmlns:msink="http://schemas.microsoft.com/ink/2010/main" type="inkWord" rotatedBoundingBox="23157,14116 23694,14125 23684,14778 23147,14769"/>
              </emma:interpretation>
              <emma:one-of disjunction-type="recognition" id="oneOf16">
                <emma:interpretation id="interp76" emma:lang="en-IN" emma:confidence="0">
                  <emma:literal>e</emma:literal>
                </emma:interpretation>
                <emma:interpretation id="interp77" emma:lang="en-IN" emma:confidence="0">
                  <emma:literal>E</emma:literal>
                </emma:interpretation>
                <emma:interpretation id="interp78" emma:lang="en-IN" emma:confidence="0">
                  <emma:literal>t</emma:literal>
                </emma:interpretation>
                <emma:interpretation id="interp79" emma:lang="en-IN" emma:confidence="0">
                  <emma:literal>I</emma:literal>
                </emma:interpretation>
                <emma:interpretation id="interp80" emma:lang="en-IN" emma:confidence="0">
                  <emma:literal>F</emma:literal>
                </emma:interpretation>
              </emma:one-of>
            </emma:emma>
          </inkml:annotationXML>
          <inkml:trace contextRef="#ctx0" brushRef="#br1" timeOffset="136571.7007">17503 12586 540,'0'-10'0,"0"2"97,0 0-17,0 4 28,0-4-27,0 5-31,0-1-21,-1 0-3,-1 0-6,-3 1-7,-6-1-3,0 0 0,-2-1-11,-5 2-1,-3 0 0,-4 4 4,2-1-4,3 0-6,-5 2 11,7 3 2,-4 1-10,-1-1 1,5 2 5,1-3-2,6 4-9,-1-1 14,5 1-7,2 3-12,-6-2 5,9 3 9,-2-3-10,-3 4-3,4-2 3,-1 0 9,-2 5-6,4-1 1,2 0 14,0 2-3,0-3-8,0 1 1,-1 6 3,1-1 3,0 1-10,0 1 14,0 0-4,0 0-6,0 0-4,0 2 11,0-2-5,0 1-3,0-4 3,0-2 2,1 1-2,-2-4-2,-1-1 6,1 1 3,1 1-11,0-3 3,0 3 3,0-7 1,0 3-9,0-3 14,0 0-4,0 0-5,0-4-4,3 3 8,0-4-2,3 0-7,-4-1 4,3 1 6,6 0-4,-2-1-1,13 1 4,-3-3 11,2 0-16,4 0 4,2-5 5,1-1-6,2 2 0,0 3 0,-2-2 3,1-2-5,-6 1-21,1-2 12,1 4-18,1-2-9,1 2-3,-5-2-9,-2 1-15,-1-2-16,-3-3-18,-4 3 0,-1-5-22,1-2-115</inkml:trace>
          <inkml:trace contextRef="#ctx0" brushRef="#br1" timeOffset="136964.9691">17194 12803 380,'0'0'0,"0"0"59,0 0-18,0 0 10,0 0 13,0 0-37,1 0-12,5-1 8,3 1-10,1-3-3,4 0 7,4 3 0,2-1-6,2 0-8,-1-1 5,5 0-4,3 0-8,2 0 2,0 1 4,1-3 0,-4 3-2,2-2-16,0 3-26,-1 0-27,0 0-32,-1 4-41,-8-1-7,-7-2-73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5:44.68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3A5207-174A-46E7-BCBD-BB5DFB8E7BCD}" emma:medium="tactile" emma:mode="ink">
          <msink:context xmlns:msink="http://schemas.microsoft.com/ink/2010/main" type="writingRegion" rotatedBoundingBox="10245,11306 11641,17277 10268,17598 8873,11627"/>
        </emma:interpretation>
      </emma:emma>
    </inkml:annotationXML>
    <inkml:traceGroup>
      <inkml:annotationXML>
        <emma:emma xmlns:emma="http://www.w3.org/2003/04/emma" version="1.0">
          <emma:interpretation id="{531BC177-7672-422A-8769-886B845AE5FF}" emma:medium="tactile" emma:mode="ink">
            <msink:context xmlns:msink="http://schemas.microsoft.com/ink/2010/main" type="paragraph" rotatedBoundingBox="10245,11306 11641,17277 10268,17598 8873,11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D938E0-6669-41AF-8C95-0FABD0F60EA4}" emma:medium="tactile" emma:mode="ink">
              <msink:context xmlns:msink="http://schemas.microsoft.com/ink/2010/main" type="line" rotatedBoundingBox="10245,11306 11641,17277 10268,17598 8873,11627"/>
            </emma:interpretation>
          </emma:emma>
        </inkml:annotationXML>
        <inkml:traceGroup>
          <inkml:annotationXML>
            <emma:emma xmlns:emma="http://www.w3.org/2003/04/emma" version="1.0">
              <emma:interpretation id="{6FA9EEB2-F91A-4107-BF62-8512A135F3AD}" emma:medium="tactile" emma:mode="ink">
                <msink:context xmlns:msink="http://schemas.microsoft.com/ink/2010/main" type="inkWord" rotatedBoundingBox="11141,15139 11641,17277 10268,17598 9769,15460"/>
              </emma:interpretation>
              <emma:one-of disjunction-type="recognition" id="oneOf0">
                <emma:interpretation id="interp0" emma:lang="en-IN" emma:confidence="0">
                  <emma:literal>to</emma:literal>
                </emma:interpretation>
                <emma:interpretation id="interp1" emma:lang="en-IN" emma:confidence="0">
                  <emma:literal>too</emma:literal>
                </emma:interpretation>
                <emma:interpretation id="interp2" emma:lang="en-IN" emma:confidence="0">
                  <emma:literal>to,</emma:literal>
                </emma:interpretation>
                <emma:interpretation id="interp3" emma:lang="en-IN" emma:confidence="0">
                  <emma:literal>to.</emma:literal>
                </emma:interpretation>
                <emma:interpretation id="interp4" emma:lang="en-IN" emma:confidence="0">
                  <emma:literal>ton</emma:literal>
                </emma:interpretation>
              </emma:one-of>
            </emma:emma>
          </inkml:annotationXML>
          <inkml:trace contextRef="#ctx0" brushRef="#br0">4767 13624 0,'2'0'0,"-1"-4"37,2 3-11,0 1 10,-2-3-1,-1 3-9,0 0-11,0-1 10,0 1 11,0 0-1,0 0-1,0 0-14,0 0-3,0 0 1,0 0 6,0 0 6,0 0-13,0 0-16,0 0-2,0 0 2,0 9 1,0-1-2,0 11 38,0 2-24,0 1-6,3 7 2,-1 1 4,-2 4-5,4 1-2,-1 4 2,1 4 1,2 0-5,-3 3-2,0-3 7,-3 1-1,0-3-7,3 0 0,-2 3 5,-1-3-6,1-1-1,-1-4 0,0-2 4,0-7-7,0-5 0,0-6 5,0-5 1,0-4-3,0-2-3,0-3 3,0 0-23,0 0 11,0-2 17,0 0-2,0 0-1,0-7-4,0-1 4,0 0-1,0-2-2,0 1 0,0-2 1,0 0 0,-2 3-3,2-2 4,-3 1 3,0 3-6,0-2 4,-7 3 3,4-2-6,-4 4 2,3-5 15,-2 7-7,-7-2-10,0 3-3,-3 0 8,-4 11-4,-1-5 0,-5 7 0,-1-1 2,-5 3-3,-1 2-5,0 7 9,-6 3 1,-5 4-5,3 3 0,3 3 1,4 2 0,6 3-3,7-4 5,-2 6 2,4 4-6,3 0 1,3 4 2,5 2 5,2 2-4,2-1 7,0 6 0,7-1-9,0 1 0,0-1 12,7-5-12,2-1 0,6-6-3,6-2 3,0-2 3,8-4-5,2-5 4,6-2 11,7-2-9,3-3-1,8 2 5,6-6-5,4-3-3,1-1 0,4-7 8,-7 0-13,2-4-1,-1-5 6,-5-4 0,-5 0-11,-1-5 9,-7-6 4,-1 0-4,-2-1-5,-5-3 12,-2-3 0,-3-6-8,2 1-1,-5-10 6,-1-2-2,-1-4-1,-7-4 1,0-5 0,-1 0 0,-4 2-5,-5-3 9,-3 0 1,-3-1-5,-5 4 0,0-3 12,-1 0 7,-11-2-7,1-4 6,-8 3 0,-3-3-11,-4 1 2,-1 2 7,-5-1-8,0 4-4,-5 3 3,-2 4-2,1 4-2,-2 8 1,1 0 13,-2 3-10,-2 3-10,-1 0 5,1 5 4,-7 3-7,2 3-2,-1 5 6,0 6-1,1 2-3,3 0-9,0 12 0,3 0-19,5 5-10,5 4-10,9 1 2,4 4-26,3 3-32,5 5 18,2 1-25,2-7-92</inkml:trace>
          <inkml:trace contextRef="#ctx0" brushRef="#br0" timeOffset="753.6429">4652 14938 472,'-5'-11'0,"5"0"117,-3 0-68,3 2-3,0-3-4,3 5-28,7 0-8,3-1 2,0 3-5,2-4-6,2 7-4,2-5 11,1 7-5,-3 3-6,4 3 6,-4 3 0,-1 7-14,0-5-15,-5 9 2,0 0-2,-3 3 0,-5 0 1,0 1-4,-3-4 8,-4-1 0,-4 6-3,-7-8 3,2 2 0,-1-2 14,-1-2 9,0-5 0,1 0 1,1-4 2,0-4 1,5 5 2,1-7-2,4 0 9,2 0-1,-2 0-6,3 0 8,0 0 10,0 0-14,0 0 10,4 0-9,5-5-5,1 1-8,5 0-1,0 0 9,0 3-1,-1 0-6,-2-3 3,0 4 3,3 0-6,0 0-2,2 5 8,-1 0-3,3 8 0,-2 4-11,-1-2 12,1 7-2,-4-3-5,2 4-9,-4-1 5,0-2 1,-6 2 2,0-4 10,-5 1-3,0-1 0,-10-3-2,-2-2 5,-5 0 8,-4-3 0,0-1 9,-4 3 1,-1-6-7,0 0-1,-1-3 20,1-3-3,-3 0-2,0 0 3,-3-4-8,3-3-9,2 2 10,-1-3 0,8 3-13,-4-2-11,5 0 0,3 3 4,6-3-5,4 6-5,2-2 7,4 3-2,-2 0-99,2 0-1,0 0-70,6 0-22</inkml:trace>
          <inkml:trace contextRef="#ctx0" brushRef="#br0" timeOffset="-37463.465">3659 9862 426,'-3'-10'0,"-1"2"92,2 7-38,-1 0 14,0-3 0,2 4-39,1 0-14,0 0 0,0 0-14,0 0-2,0 5-5,0 9 7,-1 7-2,-1 4-7,1 8 11,1-2 1,1 6-5,-1 0 0,0-1 1,2 2 1,-1 0-1,0-2 0,-1 3 1,2-6-20,-2 4-25,0-7-20,0 5-26,0-6-20,0-6-32,-3-3-73</inkml:trace>
          <inkml:trace contextRef="#ctx0" brushRef="#br0" timeOffset="-37156.245">3373 10170 350,'-7'-6'0,"5"4"88,-2 1 2,4 1-21,0 0-19,0 0-11,0 0-25,0-1-6,3-1 1,10 2 0,3 0-7,2 0-1,10 0 7,-1 3-6,2-3-4,12 1 4,0-1 4,3 0-6,4-1 0,2-4 0,-2-3 3,-1-1-3,4 1-15,-5 3-14,-4 5-18,0 0-39,-9 0-35,-5 0-17,-9 0-100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5:02.12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C9B145-04BD-48A8-B739-954F88416436}" emma:medium="tactile" emma:mode="ink">
          <msink:context xmlns:msink="http://schemas.microsoft.com/ink/2010/main" type="writingRegion" rotatedBoundingBox="9676,9291 7801,14773 6453,14312 8329,8830"/>
        </emma:interpretation>
      </emma:emma>
    </inkml:annotationXML>
    <inkml:traceGroup>
      <inkml:annotationXML>
        <emma:emma xmlns:emma="http://www.w3.org/2003/04/emma" version="1.0">
          <emma:interpretation id="{BE8F7320-4175-4D72-AEEC-EA81AFC74A80}" emma:medium="tactile" emma:mode="ink">
            <msink:context xmlns:msink="http://schemas.microsoft.com/ink/2010/main" type="paragraph" rotatedBoundingBox="9676,9291 7801,14773 6453,14312 8329,8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ED3665-5978-44E4-BE2F-86736A67FC54}" emma:medium="tactile" emma:mode="ink">
              <msink:context xmlns:msink="http://schemas.microsoft.com/ink/2010/main" type="line" rotatedBoundingBox="9676,9291 7801,14773 6453,14312 8329,8830"/>
            </emma:interpretation>
          </emma:emma>
        </inkml:annotationXML>
        <inkml:traceGroup>
          <inkml:annotationXML>
            <emma:emma xmlns:emma="http://www.w3.org/2003/04/emma" version="1.0">
              <emma:interpretation id="{29D7DAC4-349D-40B5-B851-8FAEF4C02BD0}" emma:medium="tactile" emma:mode="ink">
                <msink:context xmlns:msink="http://schemas.microsoft.com/ink/2010/main" type="inkWord" rotatedBoundingBox="9676,9291 7801,14773 6453,14312 8329,8830"/>
              </emma:interpretation>
              <emma:one-of disjunction-type="recognition" id="oneOf0">
                <emma:interpretation id="interp0" emma:lang="en-IN" emma:confidence="0">
                  <emma:literal>It</emma:literal>
                </emma:interpretation>
                <emma:interpretation id="interp1" emma:lang="en-IN" emma:confidence="0">
                  <emma:literal>Inst</emma:literal>
                </emma:interpretation>
                <emma:interpretation id="interp2" emma:lang="en-IN" emma:confidence="0">
                  <emma:literal>Int</emma:literal>
                </emma:interpretation>
                <emma:interpretation id="interp3" emma:lang="en-IN" emma:confidence="0">
                  <emma:literal>Ire</emma:literal>
                </emma:interpretation>
                <emma:interpretation id="interp4" emma:lang="en-IN" emma:confidence="0">
                  <emma:literal>I!</emma:literal>
                </emma:interpretation>
              </emma:one-of>
            </emma:emma>
          </inkml:annotationXML>
          <inkml:trace contextRef="#ctx0" brushRef="#br0">3079 7562 116,'2'-9'0,"5"3"93,-4-5-31,3 5-8,1 2-12,-6-2 5,4-2 1,-4-1-3,-1 8 11,0-6-15,0 3 2,0 2-10,-3 0-30,0 1 8,-5-2-6,-1 0-7,-7 2-3,-7 1-2,-1 0-5,-7 6 1,2 0 3,2 5 2,4-6-8,1 2 14,3 1 0,3-2 2,3-2-2,0 0-2,3 5 3,-1-1-2,6-2-8,2 6 10,-4-1-2,6-3-5,-2 4 4,3 1 4,0 0-4,3 4-2,-3-2 6,1 2 3,-1 1-8,0-3 1,0 1 4,2 4-1,-2-1-4,0 3 6,1 1 0,2 2-6,0-1-1,-2-1 7,1 3-1,-2 1-2,1-2 0,1-1 3,-2-1-5,0 0 0,0 0 4,0-5 3,0-1-8,0 0 3,0-1 0,0-1 4,0-4-4,0-5 0,0 3 7,0-5-11,7 0 2,-3 0 4,-2-3 10,1-1-10,-3 1 4,1 1 2,0-2-5,7 0-1,-1 2 5,3-2-1,6 2-10,-2-2 5,4 0 4,3 0-5,5 0 0,5-2-7,-2-4 10,2 0-6,-2-5-17,0 3 6,2 0-12,-4-2 0,-2 2-9,-5-1-10,-1 3 2,-6 2-12,-5-1-24,4 2-32,-9-1-54</inkml:trace>
          <inkml:trace contextRef="#ctx0" brushRef="#br0" timeOffset="411.3279">2850 7847 190,'0'-3'0,"0"3"99,0-1-51,-5-3 16,5 1-24,0 3 1,0-1-4,0 1-10,0 0-9,0 0-4,0 0 0,5 0-8,-1 0-4,8-4 3,-2 4 2,7-1-7,3-1 0,2 1 0,0-1 8,5 1-9,0 1-1,1-2 3,4 0-2,-5 0-26,-1 2-25,-1 0-28,-4 0-14,0 0-41,-5-1-57</inkml:trace>
          <inkml:trace contextRef="#ctx0" brushRef="#br0" timeOffset="1369.0555">2789 8719 36,'4'-5'39,"-1"1"4,-3-4 18,6 4-16,-6-3-2,0-2 25,3 2-18,-3-1-6,0 2 14,0-3-10,0 0 1,0 3-9,0 0-8,0-1 4,-2 7-9,2-1-11,0 1 1,-4 0-9,3 0-10,-1 0-1,-4 0 6,-2 8-5,-7 0-7,-3 5 12,-4 7 0,-7 8-6,-9 5-2,-1 5 7,-4 4 3,0 4-6,-1 3-3,1-1 4,-3 4 0,7-1-4,0-1 7,4 0-6,3-5-4,8 0 2,-4-7 5,5 0 0,4-5-17,1-5 15,3-2-12,2-8-7,4-1-3,1-7 6,5 2-2,-3-5-3,0-2-11,5-2-5,1 1-18,0-4-1,0 0 2,0 1-21,3-1 2,5 0-18</inkml:trace>
          <inkml:trace contextRef="#ctx0" brushRef="#br0" timeOffset="2885.1541">1766 9844 421,'-4'-9'0,"-2"1"144,0 3-82,-4-1-13,0-3-24,-5 5-14,-3-4-8,-6 8-6,0 0 3,-2 0 0,0 8 1,0-4-2,1 4 2,5-4 2,-3 0-3,7 3-3,4-2 3,1-1 1,2 1-5,1 0 7,-1 0-3,6 3 0,-4-4-6,2 2 8,3 6-4,2-2-6,0 3 11,0 4-1,0-1-4,0-1-3,0 1 7,1 7 1,-1-1-4,0 3 1,-1-1 0,-1 0 0,1 2-3,1-1 6,0 3 0,-3 1-3,1 0-2,-3 2 6,2-1-5,1-2-3,-4-4 8,6 3 0,-1-3-8,-3-1 0,4-1 7,0-3-2,0-5-1,0 2-3,0-9 5,0 0-4,5-2-2,0 3 7,-4-3-2,4 0-1,2-2-5,-3-3 7,6 5-2,0-4 0,0-1 0,8 0 6,-2 0-11,-2 0 2,11-2 6,-2-2-3,-4 1-3,10 2-4,-2-3-3,-7-1-20,8 5 6,-5-5-2,1 1-18,1-4-7,1 1-11,-4 0-22,4-2-5,-8 0-56</inkml:trace>
          <inkml:trace contextRef="#ctx0" brushRef="#br0" timeOffset="3250.4129">1406 10167 341,'-1'0'0,"1"-3"85,0 3-9,0 0-9,0 0-9,0 0-15,0-2-24,7 0-11,7 0 1,4-4-4,2 0-4,2 0 4,5-1-2,6 0-6,1 0-2,6 3 8,0-4-6,2 1-33,0 5-15,-1-2-25,4 2-66,-5 2-1,-1-2-119</inkml:trace>
          <inkml:trace contextRef="#ctx0" brushRef="#br0" timeOffset="12777.3924">1522 10843 40,'0'0'33,"0"0"-15,0 0 1,0 0 6,0 0-9,0 0-7,-3 0-1,0 0 12,3 0 1,0 0-2,0 0-5,0 0-1,0 0-2,0 0 5,0 0 13,0 0-1,0 0-7,0 0-3,0-2 5,0-3-8,0 5 1,0 0 4,0 0-4,0 0-7,0 0 0,1 0 4,4 0-10,-5 0 2,0 0 2,0 0 6,-3 0-6,3 0-3,0 0 3,0 3-6,0-1-2,0 1-8,0 5 13,0-1-3,0 9 0,0 2 7,0-1 3,-2 5 1,2 2 4,0 1 0,0 2-7,0 1-1,0 3 2,5 2 1,-5 6-5,3 4-3,1 2 12,-4 5 1,6 5-12,0 1 0,-5 3 2,5-1-6,1 3 0,-1-3 4,0 0 0,4-3-8,-7-5 0,7-6 6,-5-5 3,1-9-5,0-6-2,-5-9 7,-1-3-8,0-6-2,2 0 10,-2-6-2,0 2-4,0-2-19,0 0 10,0-2-18,-3-9-34,-1 4-77,-2-8-23</inkml:trace>
          <inkml:trace contextRef="#ctx0" brushRef="#br0" timeOffset="14406.6331">1302 12584 408,'-7'-9'0,"7"0"74,0-1-6,0 1-18,9 0-33,1-4-13,3 2 3,0 0-6,7 0 3,-6 1 10,1 3 6,2 2-7,-4-3-1,6 5-3,-2-1-5,-1 4-8,-1 0 1,-2 0 3,1 4 0,-2 6-9,-2 0 10,0 3-2,0 6-8,-4 3 4,-5 2 5,-1 7 0,2 2-28,-10 0 12,-3 3 8,-5 0-7,-6-1-3,-1 0 12,-1-2 3,-2-5-7,-3 1 9,4-8 2,-2-3 1,6 1-5,3-7 6,9 0 17,5-3-6,-4-5 6,4-2 21,1 0-11,-1-2-7,4 0 0,0 0-4,0 0-9,3 0 5,-2 0 4,5 0-7,-3 0-7,11 0 6,7 0-1,-6 0-2,9 0-8,0 0 0,-2 0 16,10-2-19,-1-4-2,0 2 10,8-1-3,6 4-5,-4-2 3,7-2 0,-2-2-62,-5 3-27,4 2-15,-11 2-34,-5 0-117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5:47.16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3DF320C1-4637-48F5-A427-B1DDEBD13549}" emma:medium="tactile" emma:mode="ink">
          <msink:context xmlns:msink="http://schemas.microsoft.com/ink/2010/main" type="writingRegion" rotatedBoundingBox="25358,11387 17073,19742 14221,16914 22506,8559"/>
        </emma:interpretation>
      </emma:emma>
    </inkml:annotationXML>
    <inkml:traceGroup>
      <inkml:annotationXML>
        <emma:emma xmlns:emma="http://www.w3.org/2003/04/emma" version="1.0">
          <emma:interpretation id="{B231C6A0-2803-4481-BDF0-7CE345BD4FF9}" emma:medium="tactile" emma:mode="ink">
            <msink:context xmlns:msink="http://schemas.microsoft.com/ink/2010/main" type="paragraph" rotatedBoundingBox="25358,11387 17073,19742 14221,16914 22506,8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E108F7-87D5-4EFB-AE0F-5E08DBFB2139}" emma:medium="tactile" emma:mode="ink">
              <msink:context xmlns:msink="http://schemas.microsoft.com/ink/2010/main" type="line" rotatedBoundingBox="25358,11387 17073,19742 14221,16914 22506,8559"/>
            </emma:interpretation>
          </emma:emma>
        </inkml:annotationXML>
        <inkml:traceGroup>
          <inkml:annotationXML>
            <emma:emma xmlns:emma="http://www.w3.org/2003/04/emma" version="1.0">
              <emma:interpretation id="{9EA4618B-0D62-429F-AF78-C0E17EB87F1B}" emma:medium="tactile" emma:mode="ink">
                <msink:context xmlns:msink="http://schemas.microsoft.com/ink/2010/main" type="inkWord" rotatedBoundingBox="16028,15660 16363,17926 14937,18137 14601,15871"/>
              </emma:interpretation>
              <emma:one-of disjunction-type="recognition" id="oneOf0">
                <emma:interpretation id="interp0" emma:lang="en-IN" emma:confidence="0">
                  <emma:literal>€</emma:literal>
                </emma:interpretation>
                <emma:interpretation id="interp1" emma:lang="en-IN" emma:confidence="0">
                  <emma:literal>%</emma:literal>
                </emma:interpretation>
                <emma:interpretation id="interp2" emma:lang="en-IN" emma:confidence="0">
                  <emma:literal>4</emma:literal>
                </emma:interpretation>
                <emma:interpretation id="interp3" emma:lang="en-IN" emma:confidence="0">
                  <emma:literal>&amp;</emma:literal>
                </emma:interpretation>
                <emma:interpretation id="interp4" emma:lang="en-IN" emma:confidence="0">
                  <emma:literal>¥</emma:literal>
                </emma:interpretation>
              </emma:one-of>
            </emma:emma>
          </inkml:annotationXML>
          <inkml:trace contextRef="#ctx0" brushRef="#br0">563 0 211,'0'-4'0,"0"0"88,0 1-42,0-1-5,0 1-10,0 3 20,0 0-25,0 0-19,0 0-4,0 0 1,5 10-8,2 2-5,5 11 14,-7 1 3,5 7-4,-4 3 6,1 3 5,1 2-8,0 5-5,-3-3 4,2 2-5,2 3-2,-5 1-2,5 4 5,-7-1 1,1 1-4,6-6 1,-3-1 2,-2-6-4,5-4-1,-6-6 6,-2-5 1,2-7-6,-3-5-3,1-3 6,4-7-2,-5-1-10,0 0 12,0 0 0,0 0-1,0-1 0,0-7 15,0-3-14,-2-4-2,-2 3 2,0-1 4,-1 0-9,-3 3 1,-1-3 6,-1 3 6,-5-2 11,1 5-10,-2 0-8,-1 4-2,-2-2 0,-4 5 0,1 0 2,-1 9-2,-7 4-7,-1 5 9,-8-1-1,2 5-2,2 3 1,-5 5 0,5 3 0,3 2-4,-1 2 7,1-4 1,2 4-6,-1 6 0,3-1 2,4 3 0,1 0-3,6 2 5,5 0-2,4 5 0,5 0-9,3 2 14,0 0-4,7-1-2,8-1 1,0 0 4,7 4-6,3 0 0,4-4 4,4 3 3,4-6-7,4 0 1,5-1 5,5-3-8,-1-5 3,5-5 2,-1-4 2,-4-2-4,-5-5-4,4-1 8,-8-7-3,-4-3 0,5-4 0,-4-6 11,2-3-12,2 0 2,3-8 7,2-5-1,3-4-7,-1-3 0,1-7 9,-2 2-3,-5-7 6,-1 0-3,-4-4-3,1-9-10,-6 0 2,-3-4 4,-4-3 3,-5-6-5,-7 3-3,-7-8 3,1 1 5,-8 6-6,0-1 2,0-2 27,-9 3-19,-4-2 1,-3-2 6,0 7 3,-6-5 16,-4 4-17,3 8-9,-6 1-5,0 2 7,-4 3 7,-1 1-14,-8 4 5,3 2 4,-6 2-7,-1 1-9,1 4 3,-4 4 0,-2 1 19,0 13-26,-6-3 8,-3 11 1,6 0-4,-7 11-6,0 8 10,9 4-4,-3 5-18,6 3-11,10 1-6,-1 6-14,5-3-10,13 3-30,1 4-4,10 0-32,7-6-83</inkml:trace>
          <inkml:trace contextRef="#ctx0" brushRef="#br0" timeOffset="960.672">608 1160 396,'-8'-15'0,"-1"7"135,7-1-65,-2 1-4,3 4-16,1-1-24,-3 0-6,3 2 1,3 2-5,1-2-16,9-1 0,6 0 6,1 3-6,7-2-10,2 3 15,0 0-6,3 0-3,1 0 5,2-1 4,0-1-8,-2 1-4,-4-3 14,-3 0-10,-5 4-29,-2-4 7,-3 0-2,-3 4-21,-3 0-16,-7 0-12,0 0-32,-3 6-2,-1-2-43</inkml:trace>
          <inkml:trace contextRef="#ctx0" brushRef="#br0" timeOffset="639.4429">650 1205 386,'-16'-9'0,"2"5"56,-1 4-34,1 0 10,-2 0 6,3 0-21,3 2-15,-3 4 4,10 6-2,-6-1-8,3 1-1,2 4 7,1-5-2,0 4 0,3-6-2,0 2 2,0 2 1,5-2-3,2-3 4,-3-1 6,8 1-13,-3-4 4,8 0 1,5 0 0,-4-4-4,0 2 8,3-1 0,0-1-7,-4 0 0,2 0 5,-3 0-1,-1 5-1,4 2-3,-3-1 4,1 3-2,4 0-3,-10-2 8,9 1-1,-6 2-5,0 0-2,2 2 4,-3 5 0,3-4-6,-6 1 10,-4 1-5,1-4-4,-6 6 2,4 0 6,-5 1-3,0-4-2,0 3 2,-2-1 0,-6 0 0,2 3-5,-10-4 6,1 0-2,-3-2-11,-3-3 10,-5-1 3,0 1 1,3-4-3,-6-1 2,6-3 23,-6-2-15,-2 0-1,0 1 6,-2-1-4,4 0-3,3-3 1,7-2 0,2-1-9,4 2-4,4-2 8,-2 0-6,3-2-46,3-5 0,5-1-41,0-4-66,1-9-79</inkml:trace>
        </inkml:traceGroup>
        <inkml:traceGroup>
          <inkml:annotationXML>
            <emma:emma xmlns:emma="http://www.w3.org/2003/04/emma" version="1.0">
              <emma:interpretation id="{97B09FC7-67F3-4A32-AB2E-B436A716A09F}" emma:medium="tactile" emma:mode="ink">
                <msink:context xmlns:msink="http://schemas.microsoft.com/ink/2010/main" type="inkWord" rotatedBoundingBox="18505,14718 21892,8305 25001,9947 21614,16360"/>
              </emma:interpretation>
              <emma:one-of disjunction-type="recognition" id="oneOf1">
                <emma:interpretation id="interp5" emma:lang="en-IN" emma:confidence="0">
                  <emma:literal>toil</emma:literal>
                </emma:interpretation>
                <emma:interpretation id="interp6" emma:lang="en-IN" emma:confidence="0">
                  <emma:literal>toils</emma:literal>
                </emma:interpretation>
                <emma:interpretation id="interp7" emma:lang="en-IN" emma:confidence="0">
                  <emma:literal>fain</emma:literal>
                </emma:interpretation>
                <emma:interpretation id="interp8" emma:lang="en-IN" emma:confidence="0">
                  <emma:literal>toil*</emma:literal>
                </emma:interpretation>
                <emma:interpretation id="interp9" emma:lang="en-IN" emma:confidence="0">
                  <emma:literal>tail*</emma:literal>
                </emma:interpretation>
              </emma:one-of>
            </emma:emma>
          </inkml:annotationXML>
          <inkml:trace contextRef="#ctx0" brushRef="#br1" timeOffset="14910.7908">7885-7029 340,'-11'-16'0,"-1"4"64,-4 4-39,5-3 14,-8 5-4,-1-1-25,-1 2-12,-3 1 1,1 2 2,-5 0-1,9 2-2,-4 0 4,7 4 0,8 0-2,-4 1 0,5 0 0,0 1 0,1 4-13,2-1 15,1 1-4,1 2-8,2-4 5,0 7-2,0-4-2,0 6-2,0-2 12,0 2 1,0 1-4,0-2 1,0-1 1,2 3 2,-2 1-2,0-1 0,0 5 4,0 3-5,0-1-1,-3 2 4,1 0 7,-1 1-10,2-1 2,0 0 2,-1 0-3,-2-2 0,7 5 0,-8-3 5,5 0-8,0-1 2,0-3 1,0-1 4,5 2-4,-5-5 0,0 0 7,1-2-7,1-1 0,-1 0 10,3-7-6,-4 0-2,3 0 3,2-5 3,-4 0-5,0 1 1,2-5 8,0 2-4,0 1-7,6-2 6,-2 1 6,2 0-7,4-2 0,-2 0 3,4 0-2,5 0-8,-3 0 0,3-2 2,8-1 5,-3-4-8,3 4 2,3-2 0,-2 1 1,1-3-5,3-1 7,-1 0-6,1 0-21,0 0-16,-2 1-8,-4 1-24,-5-3-18,-3 0 6,-8-2-45</inkml:trace>
          <inkml:trace contextRef="#ctx0" brushRef="#br1" timeOffset="15282.056">7700-6644 319,'0'-2'0,"0"0"79,0-2-6,0 3-19,0 0-16,0-3 3,2 3-19,5-4-16,1 2 0,5-2 2,2-2-2,2 4-8,2-4 4,4-2 10,-1 1-13,4 5 2,-6 0 6,8-2-9,-5 1 2,4 1 0,3 2 0,-1 1 0,-4 0-36,2 0-39,-1 3-23,-2 3-21,-3 1-60</inkml:trace>
          <inkml:trace contextRef="#ctx0" brushRef="#br1" timeOffset="17205.6049">7356-5570 187,'5'-9'0,"-1"1"95,-1-1-36,0 1-11,2 4-7,-3-4 4,1 4-1,-2 0 8,1-3-14,-2 3-1,1 3-1,-1-3-7,0 4-5,0 0-3,0 0-16,0 0-7,0 0 4,-3 0 9,-3 4-16,-5 4 1,-8 8 8,-10 7-5,0 5-4,-5 6 10,0 1-1,-2 8-8,-3 0-2,3 6 9,-9 7-6,-1-2-15,0 5 7,1 0 3,0 5-9,2-2-3,-2-4 12,0-7 10,6-6-4,3-4-3,4-4 7,4-5 1,0-4-3,2-2 0,6-3 3,0-2-6,5-4-6,4-4 7,5-4-10,-1-1 7,5-2 1,1-2 2,-1-4-6,2 0 0,0 0 13,0 0-2,0 0-6,0 0 6,0 0 11,0 0-8,2-4-4,-1 0 4,3-2-2,-4 2-8,2-2 1,-2 1 6,0 1 1,0 3-5,0 0 0,-2-3 2,-3 2-2,-4-5-7,0 4 13,-4-2-4,2 4-2,-7-1-9,-2 2 10,-1 0 0,-10 0-10,1 2 13,-5 4-6,-2 1-11,-4 3 4,1 2 12,-7-2-2,4 2 0,7 0-2,-2-3 2,1 5 0,1-2-4,-6 3 7,0 4 2,4-1-8,-1 2 1,-3 2 4,2 4 2,-3 1-5,1 4 2,1 1 9,2 3-11,2 4 0,-1-6 2,1 7 4,-1-2-4,3 0 3,2 4 5,3 0-8,5 1-2,-1 5 2,3-4 7,-2-1-7,4 3 1,5 3 4,1-4-5,1 2-2,5-1 2,4-3 10,3 2-13,2-1 4,9-1 12,-1 0-10,10-4 0,2 2-2,3-6 3,9 2-6,-3-6-1,3-2 4,1-2 8,1-3-13,0-3 5,3 1 5,4-3-6,2-3-1,3-1 0,2-3 10,-5 0-12,2-4-1,-1 3 6,-1-6 1,0 0-4,2-3-1,0 0 6,0-2-8,1 0-1,0-3 8,3-4 2,2-1-9,4-4 3,1-1 0,3-3 5,1-3-7,-3 0 4,1 0 6,-3-3-12,0-1 2,-4-1 4,-2-4 2,1-6-5,-2-1 2,-3-4 3,-3-2-4,-3 0 0,-3 0 0,-3 0 10,-4-7-12,-5 3 2,1-3 0,-5 2 7,0 2-9,-4-3 4,-3 4 13,-1-2-10,-8-3 3,5 6 9,-8 0-3,-1 1 3,0 2 4,-8-2-3,-7-2-8,-1 0 2,-4 4 11,-3-3-10,-6 4-13,-3 3 0,-4-1 7,-1 4-7,-5 1 0,-3 0 0,-6 0 7,-2 3-11,-3 5 2,-2 6 4,-6-1 2,1 4-8,-1 5 2,-1 3 4,-6 6-4,6 0-8,-1 7 2,1 6-20,3 6-21,1 2-19,6 7-12,6 6-35,10-1-73,11 1-49</inkml:trace>
          <inkml:trace contextRef="#ctx0" brushRef="#br1" timeOffset="20146.0446">6192-4031 318,'1'-20'0,"-1"4"130,0 3-43,0-1-19,0 4-18,0-2-7,0 3-17,-1 5-12,-4-1 4,1 2-2,-2-2-6,-3 3-7,2 0 1,-6 1-3,-4 1-2,-2 0-11,-4 5 14,1 1-4,1 1-5,3-2 6,4 0 2,4 5-2,-2-5-5,4-2 12,0 0-2,3 1-7,-4 1-5,4 2 8,-2 0 0,4 1-14,0 2 9,2 0 5,1 2 0,-1 3-13,-1 1 18,1 1-6,-5 2-1,4 3 1,2-2 2,-2 3 0,2-2-4,-2 4 6,-1 1 2,2 1-9,-4 0 1,1-1 5,1 7 0,-1-2-2,0 1-1,1-6 6,0 0-10,-2 1 2,4-2 5,-6 1 3,4-5-5,1-1-3,1-6 3,1-1 3,0-7-8,0 5 10,0-3 1,0-4-6,0-1 0,0 1 12,0-4-6,0 0 2,0 0 0,0 0 5,1 0-9,2 0 0,2 0 9,3 0-3,7 0-6,5-4 2,2-1 3,2 0-9,4 0 0,2-6 0,-1 5 4,1-6-6,1 4-4,-2 1-3,1-5-9,-1 4-14,0 0 3,-3-5-5,-3 4-26,1-3-1,-2-2-12,-2 1-40,-2 1-5,-4-4-62</inkml:trace>
          <inkml:trace contextRef="#ctx0" brushRef="#br1" timeOffset="20521.3105">6051-3781 330,'-5'-9'0,"3"5"112,1 0-40,1 1-1,-2 1-23,2 1-16,0-2-13,0 2 3,0-2-12,2 2-5,2-2 3,3-1-6,2 0-4,4 2 1,0-1 1,3 1 0,3-1-5,1-2 10,0 1-2,0 0-5,5 0-28,-5 0 8,6 2-14,-4 2-18,5 0-9,-5 2-25,1 1-42,-4 1-62</inkml:trace>
          <inkml:trace contextRef="#ctx0" brushRef="#br1" timeOffset="27045.6988">5680-2935 71,'2'-2'51,"2"0"-8,-3-2-5,1 1 10,-2 2-7,0-3 0,1 1 7,-1 1-23,0-1 4,2 2 17,-1 0-8,-1 1-7,0 0 16,0 0-7,0 0-2,0 0-5,0 0-10,0 0-3,-1 0-10,-1 0-12,-5 5 4,0 6 10,-5 4-12,-2 6 0,-4 9 17,-2 2-15,-3 6-3,0 7 2,-5 1 7,0 11-13,-4 0 1,-4 4 8,-2 2 4,-1 3-11,0-1 0,-1 2 7,2-5-6,2-4-2,1-6 8,3-7-1,5-8-3,4-9-7,3-4 11,4-7-2,7-2-2,0-3-6,4-5 3,0-1-15,-1-6-12,6 2 9,0-2 2,0 0-13,0 0-5,0 0-16,0 0-18,2 0 21,2 3 9,-1-3-22,7 0-26,0 0-70</inkml:trace>
          <inkml:trace contextRef="#ctx0" brushRef="#br1" timeOffset="29011.2892">4783-1416 601,'0'-12'0,"-5"5"88,1 0-38,0 1 6,-1 2-27,0-2-16,-1 1-2,-1-1-6,-2 3-7,-3-2 4,-5 5 7,-2 0-11,-7 0-21,-3 7 10,-4 1-2,1 2 3,3-1 8,5-1 6,2 0-4,1 2-4,9-4 11,0 0 0,4 2-7,6 0-9,-2 3 10,0 3-4,1 4-5,0 0 4,1 2 0,1 0-2,-2 0 1,0 2 13,0 0-5,-1 4-2,-2 3 0,0 0 8,2 0-12,-3 4 2,1 0 6,0 2 6,-1 3-3,3-2 0,-1-3 1,1-2-5,4-5-4,0 0 4,0-4 8,0-5-12,0-4-1,0 0 6,0-3 3,4-2-4,-1 1 6,2-3 0,-1 2-8,0 0 0,3-1 0,-1-2 17,3-1-19,2 0 4,1 3 7,4-3-7,4-4-4,0 0 4,2 0 11,3 0-19,4 0 4,-1-4 4,6 0 3,-1-3-5,-3-1-13,2 2 10,-2 0-22,-4-2-24,3-2-4,-1-1-28,-5-3-53,3-4-5,-7-4-69</inkml:trace>
          <inkml:trace contextRef="#ctx0" brushRef="#br1" timeOffset="29388.5591">4471-1109 414,'-2'-2'0,"2"0"81,-3 2-5,3 0-8,0 0-16,0 0-1,0 0-16,0 0-20,3-2-4,2-3 5,2 0-6,3 1-4,6 0-1,0 0 5,0-1-3,5 0-2,2-2 6,-1 1-5,5 3-12,2-2 2,2 4 8,5-2-5,0 3-18,3 0-32,0 0-7,-3 0-53,2 0-77,-1 0-26</inkml:trace>
          <inkml:trace contextRef="#ctx0" brushRef="#br1" timeOffset="30071.042">6456-3085 320,'0'-8'0,"0"6"151,0-2-72,0 4 0,0 0-21,0 0-35,0 0-19,0 0-8,0 12-6,0 6 15,4 9 4,-1 7 0,-1 2 3,-1 7 0,2 4-13,1 3 2,1 3 10,-2 5-9,1-1-3,3 6 1,-1 0 0,4 1 2,-6-4-10,4-3-17,-3-4-20,3-4-18,-1-8 15,-6-6 4,-1-9 0,0-8 8,0-6 11,0 1 9,-1-2-1,1-3-6,0-1-10,0-2-25,1-1-32,8 4-29,0-4 52</inkml:trace>
          <inkml:trace contextRef="#ctx0" brushRef="#br1" timeOffset="30146.0959">6590-2055 53,'0'0'0,"2"0"39,-2 2-32,3 6-14,4 3-44</inkml:trace>
          <inkml:trace contextRef="#ctx0" brushRef="#br1" timeOffset="33244.6289">6706-3156 203,'0'-7'0,"-3"-3"96,3 4-35,-1 0 2,1 1-1,0-3-19,0 0 9,0 4 0,0-1-9,0 3-1,0-1 3,0 2-19,1 1-6,-1 0 5,0 0-17,2 0-8,6 0 0,4 6 0,5 1 3,6 10-6,6 1 6,4 4 11,8 8-14,1 2 0,4 5 15,5 8-13,3 5-2,4 3 0,4 7 6,8 0-11,-1 5 2,8 3 5,-1-3 2,-2 0-5,0-1-20,-8-5 4,-5-1-2,-2-5-13,-7-4 27,-6-6-1,-1-1-5,-7-7 3,-7-8 8,0-1 0,-7-7-3,-5-5 3,-1 0 0,-4-4 0,-4-1-3,0-2 6,0-1 1,-8-3-6,1-1 3,-3 0 3,0-2-1,0 0-3,1 1 0,-1-1 28,2 0-21,-2 0-2,0 0 4,0 0-7,0 0-4,0 0-22,0 0-28,0-3-64,-2-7-116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6:09.379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E30F5305-DECB-47C3-BCCD-080C43A85F57}" emma:medium="tactile" emma:mode="ink">
          <msink:context xmlns:msink="http://schemas.microsoft.com/ink/2010/main" type="writingRegion" rotatedBoundingBox="24022,9164 28568,12894 26478,15442 21931,11712"/>
        </emma:interpretation>
      </emma:emma>
    </inkml:annotationXML>
    <inkml:traceGroup>
      <inkml:annotationXML>
        <emma:emma xmlns:emma="http://www.w3.org/2003/04/emma" version="1.0">
          <emma:interpretation id="{F1C51409-8242-4779-AF07-0FF682CA1C4A}" emma:medium="tactile" emma:mode="ink">
            <msink:context xmlns:msink="http://schemas.microsoft.com/ink/2010/main" type="paragraph" rotatedBoundingBox="24022,9164 28568,12894 26478,15442 21931,11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9CC532-2772-4755-940E-64419DC2259D}" emma:medium="tactile" emma:mode="ink">
              <msink:context xmlns:msink="http://schemas.microsoft.com/ink/2010/main" type="line" rotatedBoundingBox="24022,9164 28568,12894 26478,15442 21931,11712"/>
            </emma:interpretation>
          </emma:emma>
        </inkml:annotationXML>
        <inkml:traceGroup>
          <inkml:annotationXML>
            <emma:emma xmlns:emma="http://www.w3.org/2003/04/emma" version="1.0">
              <emma:interpretation id="{DBD29E31-F24C-4DBE-B933-018286189237}" emma:medium="tactile" emma:mode="ink">
                <msink:context xmlns:msink="http://schemas.microsoft.com/ink/2010/main" type="inkWord" rotatedBoundingBox="24022,9164 28568,12894 26478,15442 21931,11712"/>
              </emma:interpretation>
              <emma:one-of disjunction-type="recognition" id="oneOf0">
                <emma:interpretation id="interp0" emma:lang="en-IN" emma:confidence="0">
                  <emma:literal>totes</emma:literal>
                </emma:interpretation>
                <emma:interpretation id="interp1" emma:lang="en-IN" emma:confidence="0">
                  <emma:literal>tots</emma:literal>
                </emma:interpretation>
                <emma:interpretation id="interp2" emma:lang="en-IN" emma:confidence="0">
                  <emma:literal>tats</emma:literal>
                </emma:interpretation>
                <emma:interpretation id="interp3" emma:lang="en-IN" emma:confidence="0">
                  <emma:literal>totes,</emma:literal>
                </emma:interpretation>
                <emma:interpretation id="interp4" emma:lang="en-IN" emma:confidence="0">
                  <emma:literal>tots,</emma:literal>
                </emma:interpretation>
              </emma:one-of>
            </emma:emma>
          </inkml:annotationXML>
          <inkml:trace contextRef="#ctx0" brushRef="#br0">364-6 369,'-1'-5'0,"1"3"105,0 2-55,0 0-34,0 0-20,0 0-1,0 7 4,0 11-6,0 5 7,0 5 0,0 4 13,0 3-9,0 11 4,3-1 8,-1 7-10,4 5-4,-1-1 13,0 5-9,4-1-7,0 0 0,2-1 2,4 0 3,1-3-4,-5-3-1,2-4 5,-6-5-8,2-2 2,-6-5 4,1-5-4,-2-5-8,1-6-1,5-3 2,-8-5-6,3-3 1,-1-6 5,-2-1 2,0-3-4,2 0 7,-2 0 8,0 0 7,0-4-3,0-1 11,-2-3-1,-3-2-11,-1 1 4,-1 3 3,1-2-3,-2 4-7,-1 0 0,-2-1 4,-1 3-7,-1 2-2,0 0 2,-4 2 12,-4 7-17,3 5 5,-7 7 4,2 2-7,-2 3 1,-1 3 2,0 3 3,8 10-8,-7-4 2,2 8 3,7 2 2,-3 3-2,-1 2 8,4 4 3,-4 5-7,3-6-3,4 9 12,-2-1-2,5 1-12,3 6 0,-1-3 29,3-7-25,8-3-5,-2-1 2,6-7 17,11 2-17,5-1 2,4-3 6,11-4-6,-1-5 0,8-1 0,1-11 4,3-3-9,-1-5-3,4-8 8,2-4-3,-4-5 0,4-2-11,1-2 15,-2-10-5,5-4-1,-3-3 3,1-3 5,2-1-12,-3-6 4,1 0 4,2-4 4,-2-8-6,-4 4 0,-1-6 5,-2-4-4,-7-1 12,3 2 6,-8-7-12,-1 0-10,-2 1 3,-10-2 0,-2-3 14,-6 2-13,-6-1 0,-7-5 11,0 5-3,-3 2 4,-9 1 3,-1 4-3,-7 0-2,-4-2 2,0 5 4,-8 1-8,-3 4-6,-4-1 10,-5 6-8,-3-2-10,-1 4 2,-4 2 5,-3 5-4,-5 3-2,-2 4 1,-7 5 6,-1-1-6,-1 6-5,-4 4 14,10 4-7,4 2-2,-1 0-2,11 7-1,-1 3-11,1 5-9,5 5-2,7 4-6,3 4-18,11 6-22,2 1 4,7 6-27,7 2-30,-3-1 0,9-1-63</inkml:trace>
          <inkml:trace contextRef="#ctx0" brushRef="#br0" timeOffset="320.2267">858 1371 525,'-3'-12'0,"0"7"74,1-1-30,2 4 20,-6 0-19,3 0-22,1 2-24,-3 2-5,-7 11 10,2 11-6,-7 8 0,-2 6 1,0 4 2,-1-1-1,-2 2-5,5 2 10,-2-4 0,0 4-10,2 2 1,-5-4 8,3-3-8,4 0-34,-3-3-6,4-2-11,2 1-42,2-6-14,-1-1 3,5-7-93</inkml:trace>
          <inkml:trace contextRef="#ctx0" brushRef="#br0" timeOffset="626.4828">487 1558 462,'0'-13'0,"-3"1"88,3 6-16,0 2 6,0-2-31,0 6-16,0 0-12,3 0-5,3 0-17,2 2-1,2 4 8,6 2 1,5 9-1,-1 1-2,1 5 6,3 5-6,-3 3-4,5-1 4,-5-1 5,5 3-10,-3-2-3,4 7 9,-5-4-1,5 2-21,1-1-11,-5-6-9,1-1-37,-5-1-9,-3-3-15,-3-4-44,-10-5-15</inkml:trace>
          <inkml:trace contextRef="#ctx0" brushRef="#br0" timeOffset="915.6904">335 1786 483,'-4'-6'0,"4"4"81,-2 0-9,2-3 0,0 5-30,2-1-26,4-3-5,7 0-10,4-3-2,10 7-1,7-3 2,0-2 9,4 2-10,-3-4 2,-2 2 8,9 5-13,-2-4 1,5 1 6,0-2-2,1 2-7,0 3-42,0 0-36,4 0-59,-6 0 1,-3 0-50</inkml:trace>
          <inkml:trace contextRef="#ctx0" brushRef="#br0" timeOffset="2465.9937">558-243 302,'-2'-5'0,"2"4"118,0 1-42,0-3-18,0 1-31,0 2-10,2 0-4,8 0-9,9 2-5,8 2 2,5 5 16,5 7-13,8 3 4,0 4 2,3 1-6,7 5 1,5 6 1,5 1 4,6 3-12,3 3 0,-1 6 4,7-2 4,-2 6-9,4 3 2,5-3 2,-5 5 2,1-3-5,2 0 4,-3-1 1,-1-1-6,-1-3-3,-9 0 10,-5-2-4,-1-8-15,-9-2 5,-1-6 7,-4-2-14,5-5 0,1 2 11,3-4 10,2 0-8,-5 2-4,-1-1-5,1 0-14,-4 0-1,2-4 4,-6-1 13,-7-3-7,-4-2 6,-14-3 17,-4-6-5,-10 0 0,-4-4 0,-4 0 7,-2 0 7,0 0 23,0 0 20,0 0-1,-2 0-6,-4 0-21,-4-4-10,-3-1-11,-3-3 4,1 2 8,-4-1-6,-2 3-10,6 1 4,-6 0 8,1 3-10,-3 0-5,0 0 1,-2 3 4,-1 0-8,-4 8 0,-2 3 4,-2 3 5,5 2-10,-6 6 1,3 4 2,-1 3 2,0 11-2,4-2-1,3 10 4,1 2-6,4 1-4,3 4 10,4-3 0,4 3-3,1-1-2,2-1 7,7 1-10,0 0 2,0-3 6,11-3 0,2 3-4,3-5-8,7 3 11,3-5-4,8 0-4,2 1 8,3-5-2,7-2 0,3-2-10,3-6 14,4 0-4,4-6 0,2-7-2,6 1 6,0-3-8,1-1 1,0-6 6,2-1 1,-3-2-5,3-7-4,-2 3 7,-1-4-3,-9 0-5,2-5 4,-6-3 4,-6-3-4,-1-2-4,-6-5 9,2-1 3,-3-5-7,-3 0 2,-4-6 9,2-3 2,-2-8 1,-3-2 12,-2 1-8,-4-3-11,-2 1 1,-1 1-1,-1-3-7,-5 3 0,0-2 2,-6-1 5,-5 4-1,-4 0 6,-1-6-2,-3 3-4,-6-4-5,-6 0 0,-7-1 6,-4-1-10,-10 4-2,-2-1 12,-4 4 1,-5-2-12,0 1 4,-2 2 2,-4 1 6,-5 8-8,-4-3 2,-9 2 10,-3 1-16,-1 3 1,1 5 8,2 4 0,0 5-4,-6 3-6,-4 6 8,5 2-4,0 4-6,8 2 11,11 8-6,5 6-54,7 5 7,2 5-15,2 7-21,5 4-29,2 3-42,10-4 10,5-1-92</inkml:trace>
          <inkml:trace contextRef="#ctx0" brushRef="#br0" timeOffset="3149.515">3503 1537 593,'2'-12'0,"0"2"99,-2 3-53,0-3 20,0 4-10,-3-2-12,0 2-23,-6 0-11,-4-5-1,-2 5-6,-9-2-6,-6 2-3,-3 2 9,-6 4-4,4 0-1,-2 0 0,5 4 4,0 3-4,2-2-3,4 3 9,3-2-4,1-1-5,6-1 4,4 3 2,4-5-2,-2 6-12,5 1 12,1-3-6,1 9-10,-1-3 5,2 5 9,2 7-2,0-3 0,0 5 4,0-1 2,0 2-2,0 0-11,0 1 17,0 0-5,0 0 0,0 5-2,0-1 6,0-4-8,0 4 0,0-2 8,5-2 0,-2 1-6,-3-4-2,2 1 5,0 3 2,-2-3-3,3 2 0,-3-6 3,3 1-5,4-3-6,-1-6 12,-3-1-1,4-3-3,-1 1-4,2-5 4,2 0 1,2 0-2,1-1 2,6-2 9,-2-3-13,10 2 2,2-2 2,3 0 3,0-2-5,3-4 2,-2-2 3,2 0-5,4 4-9,-2-5 14,-2 3-8,2 0-14,-2-4 3,-3 2-6,2 3-23,-7-4 5,1 1 2,-3-2-21,-6-2-3,2 2-13,-6-2-23,-5 1 3,-3 1-41</inkml:trace>
          <inkml:trace contextRef="#ctx0" brushRef="#br0" timeOffset="3492.7829">3023 1825 437,'-2'-8'0,"2"7"93,0 0-19,0 1-11,0-2-13,6-3-15,0 3-21,4 1-8,5-2 1,-4-1 4,12 4-4,-3-1 1,5 1 10,4 0-7,0 0-10,8 0-2,2 0 2,2 1 4,1 3-5,1-4-3,-2 3 3,-1-2-61,-1 1-7,-1 3-16,-7-3-45,-2-1-61,0 0-74</inkml:trace>
          <inkml:trace contextRef="#ctx0" brushRef="#br0" timeOffset="19844.9165">3748 2635 346,'0'-10'0,"2"3"88,-2 2-49,4 1 9,0 0 12,-1 0-24,-3 1-6,3-1 10,-3 4-15,0 0-25,6 2 0,-3 7 0,4 7 7,0 7 0,-2 10 6,-3 12 10,4 9-16,-3 7 6,-3 2 1,3 7-9,-3-1-7,0 2 3,3-1 3,0 0-5,1-2-2,-1-4 6,1-3 2,-2-1-9,-2-9-3,0-4 3,0-5-7,-3-5-8,0-6 3,-3-7-2,5-2-15,-2-6 10,0-7 13,0-1-4,0-8-3,3 7-1,0-6-4,0-1-25,-3 0-12,0 0-38,3-8-38</inkml:trace>
          <inkml:trace contextRef="#ctx0" brushRef="#br0" timeOffset="21617.1822">3813 4246 341,'3'-8'0,"0"5"120,-2-3-11,-1 5-25,0 0-16,0-2-18,0 3-23,0 0-23,0 0-3,0 0 5,0 0-7,-1 3-3,-5 5 3,-1 4 2,-2 7-1,1 4-4,-1-5 8,0 0 1,-1-1-8,3 0-2,1-4 7,-1 0-2,0-3-13,5 1 0,2-4 1,0-4-12,0 1 4,-1-3 8,1 0-6,0 1-11,6 0 19,2-2 12,2 0-4,3 0 2,5-2 8,-1-4-4,5 2-7,-3 1 2,4 2 2,0-3 2,-6 0-3,5 4 0,-3-4 3,1 4-4,-1-3-8,2 3 14,1 0-2,-3 0-4,-2 4-3,3 0 5,-8 3-2,2 1-5,-4 3 9,-2 1 1,3 0-6,-8 5-4,4 2 8,-4 2-4,-3 2-1,0-1 4,0 3-2,-4-2-10,-3-2 7,-3 3 6,-3 0-1,0-6-2,-3 0 1,0-2 5,-2-1-6,0-1 2,-3 3 11,-2-9-4,-1 0-8,-4-4 0,-1-1 17,-1 0-10,3-3 1,-2 2 4,3-2-4,0 0-9,0-5 0,4-2 2,3 0 8,2 0-10,1-4-13,3 3-3,1-2-27,4 0-3,2 1-26,2-5-50,4 2-34,-2-7-90</inkml:trace>
          <inkml:trace contextRef="#ctx0" brushRef="#br0" timeOffset="21976.4337">3820 4099 507,'-2'-9'0,"-3"6"105,4 1-48,1 0 3,0 2-13,0 0-31,0-2-5,7 1-13,3 1-7,6 0 6,7 0 6,0-1-2,6 1-1,4-2 0,1 0 4,3-1-8,-1 3 0,-1-4 6,-8 0 3,2 2-6,-6 0-1,-1 0 2,-3 2 1,-3-2-5,-3 0 8,-3 2-1,-1 0-5,-2-1-9,-1 1-2,-6-1 1,1 1-5,-1 0-5,2 0 2,-2 0-15,0 0-15,1 0-1,-1 0-25,0 0-46,-9 0-37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6:25.214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FB6F886C-A556-4F65-8654-958B1F830754}" emma:medium="tactile" emma:mode="ink">
          <msink:context xmlns:msink="http://schemas.microsoft.com/ink/2010/main" type="writingRegion" rotatedBoundingBox="19141,15165 24260,15144 24269,17429 19151,17450"/>
        </emma:interpretation>
      </emma:emma>
    </inkml:annotationXML>
    <inkml:traceGroup>
      <inkml:annotationXML>
        <emma:emma xmlns:emma="http://www.w3.org/2003/04/emma" version="1.0">
          <emma:interpretation id="{530BE470-077B-4842-AAB1-96D2DFBE7567}" emma:medium="tactile" emma:mode="ink">
            <msink:context xmlns:msink="http://schemas.microsoft.com/ink/2010/main" type="paragraph" rotatedBoundingBox="19141,15165 24260,15144 24269,17429 19151,17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BC34BC-C25B-4AB4-A412-E586C3F706EE}" emma:medium="tactile" emma:mode="ink">
              <msink:context xmlns:msink="http://schemas.microsoft.com/ink/2010/main" type="line" rotatedBoundingBox="19141,15165 24260,15144 24269,17429 19151,17450"/>
            </emma:interpretation>
          </emma:emma>
        </inkml:annotationXML>
        <inkml:traceGroup>
          <inkml:annotationXML>
            <emma:emma xmlns:emma="http://www.w3.org/2003/04/emma" version="1.0">
              <emma:interpretation id="{DA20F369-4D4C-402B-B7C0-938110C2C741}" emma:medium="tactile" emma:mode="ink">
                <msink:context xmlns:msink="http://schemas.microsoft.com/ink/2010/main" type="inkWord" rotatedBoundingBox="19142,15396 20638,15389 20647,17444 19151,17450"/>
              </emma:interpretation>
              <emma:one-of disjunction-type="recognition" id="oneOf0">
                <emma:interpretation id="interp0" emma:lang="en-IN" emma:confidence="0">
                  <emma:literal>g</emma:literal>
                </emma:interpretation>
                <emma:interpretation id="interp1" emma:lang="en-IN" emma:confidence="0">
                  <emma:literal>%</emma:literal>
                </emma:interpretation>
                <emma:interpretation id="interp2" emma:lang="en-IN" emma:confidence="0">
                  <emma:literal>&amp;</emma:literal>
                </emma:interpretation>
                <emma:interpretation id="interp3" emma:lang="en-IN" emma:confidence="0">
                  <emma:literal>*</emma:literal>
                </emma:interpretation>
                <emma:interpretation id="interp4" emma:lang="en-IN" emma:confidence="0">
                  <emma:literal>G</emma:literal>
                </emma:interpretation>
              </emma:one-of>
            </emma:emma>
          </inkml:annotationXML>
          <inkml:trace contextRef="#ctx0" brushRef="#br0">549 72 160,'0'-8'0,"1"-2"120,-1 4-60,0 1 23,0-3-5,0 2-24,0-2-3,0-1 7,-1 3 4,-2 3-12,3 2-15,0 1 6,-3-3-7,3 3-16,0 0-5,-2 0-2,2 0-14,0 5-8,-3 9 8,3 13 5,-1 10-4,-3 8-3,4 9 9,1 3-4,-2 4 0,2-5-1,-1 9 5,0-6-8,0 0-2,0-3 10,0 1-1,0-4-3,4 0-2,4-3 3,0-4-2,0-1-67,2-6 17,1-8 2,-4-6-22,2-5-11,-5-11 3,1-1-6,-2-1-16,1-6 26,-1 1 2,-2-2 9,-1-8 24,0-4 41,0-1 31,0 1 21,-1 2 11,-1 0 2,-3 2-20,2-4-2,-6 1 9,5 3 5,-1-5-16,0 5 7,-3 2-5,3-5-12,-4 7-5,2-4 0,1 1-5,-1 4-7,-2-3 4,-1 4 4,-4-1-9,-1 3-9,-4 0-5,1 0 0,-3 5 3,1-3-3,3 6 0,-2 6 18,-3-3-20,-1 5 3,0 3 5,0-1-9,-2 2-2,5 2 9,-2 4 1,4-3-10,-1 4 0,3 4 9,-1-1-4,-1 7-3,2 0 3,-2-1 0,3 6 1,-1 1-5,2 1 8,-1 5 1,2-3-9,3 1 5,0-3 7,6-1-5,1-3-6,3-3 6,0-1 3,4-1-10,8-1 1,2-6 6,-1 2-1,7-1-3,4-3 1,-1 1 0,3-8 1,4 1-5,-1-2 8,4-4 1,0-3-9,1-1 2,3-2 3,-1 0 1,0-3-2,6-3 0,2 4 4,-2-4-8,5 0 1,1-1 6,3-1 3,5-1 8,-4-6-12,6-2 5,0-2-6,-5-3-2,5 1 2,-5-5 9,-4 0-13,-4-3 3,-4-4 0,-4 1 6,1-3-7,-2-6 2,-4-4 6,0 0-10,-8-6 3,-1 2 0,-4-1 17,-2 1-9,-4-4 7,-4 5 0,-2-4-3,-2 1-7,-4 0 8,-1-2-2,-3-3-12,-7 2 2,-3-5 14,-6 2-2,-4 6-8,-4 2 23,1 2 7,-6 0-27,-10 0-7,-3 0 7,-7 4-8,-4 3 0,-6 4-6,-5 3 6,-4 1 0,-5 5-5,1 5 9,-2 5 1,0 2-6,7 6-1,3 1 4,9 4-4,6 11-10,5 3 8,6 8-18,5 1-18,6 5-4,4 6-3,6 0-33,7 7-6,5-4-40,8 6-36,0-8 2,5-1-89</inkml:trace>
          <inkml:trace contextRef="#ctx0" brushRef="#br0" timeOffset="699.5215">589 1323 324,'0'-5'0,"0"-1"82,0 2-49,1-5 24,11 0-2,-2 2-22,0-2-9,5-2-1,-1 4-1,2-2 2,4 3-6,-4 2 0,-3 3-7,3-3-9,-6 0 1,-3 4 4,4 0-10,-3 0-2,1 5 8,1 0 1,-1 3-8,-4 2-3,1 3 9,1 3-4,-5-2-2,2 4 6,-4-3-1,0 3-2,-6-2-21,-2-1 24,-2-2-4,-3 1-3,-2-1 2,-5 3 6,-2-3-3,-1-1-3,1 2 6,-1-1 8,6-3-12,0 2 2,-2 0 21,4-3-13,2 2-3,2-4 5,7 1 1,-1 1-10,4-6-1,1 4 6,-2-1-6,2-1 0,0-1 7,0 1 3,3 0-9,3-3-1,0 2 9,2-2 1,7 0-8,1-2 6,3 0 1,5 0-2,-2-2-8,8 0 0,1 2 11,2-3-16,6 2 1,-5-3 7,1 1-6,1 3-79,-4 0-7,1 0-39,2 0-21,-3 0-77</inkml:trace>
        </inkml:traceGroup>
        <inkml:traceGroup>
          <inkml:annotationXML>
            <emma:emma xmlns:emma="http://www.w3.org/2003/04/emma" version="1.0">
              <emma:interpretation id="{64B32B26-9996-419A-8FD4-582E7A985B68}" emma:medium="tactile" emma:mode="ink">
                <msink:context xmlns:msink="http://schemas.microsoft.com/ink/2010/main" type="inkWord" rotatedBoundingBox="22892,15150 24260,15144 24269,17384 22902,17390"/>
              </emma:interpretation>
              <emma:one-of disjunction-type="recognition" id="oneOf1">
                <emma:interpretation id="interp5" emma:lang="en-IN" emma:confidence="0">
                  <emma:literal>%</emma:literal>
                </emma:interpretation>
                <emma:interpretation id="interp6" emma:lang="en-IN" emma:confidence="0">
                  <emma:literal>5</emma:literal>
                </emma:interpretation>
                <emma:interpretation id="interp7" emma:lang="en-IN" emma:confidence="0">
                  <emma:literal>g</emma:literal>
                </emma:interpretation>
                <emma:interpretation id="interp8" emma:lang="en-IN" emma:confidence="0">
                  <emma:literal>4</emma:literal>
                </emma:interpretation>
                <emma:interpretation id="interp9" emma:lang="en-IN" emma:confidence="0">
                  <emma:literal>*</emma:literal>
                </emma:interpretation>
              </emma:one-of>
            </emma:emma>
          </inkml:annotationXML>
          <inkml:trace contextRef="#ctx0" brushRef="#br0" timeOffset="2325.9492">4186-187 430,'7'-13'0,"6"3"101,-7 0-27,2 1-17,-2 3-4,-3-1-14,3 7-11,-6-3-1,0 1-1,0 2-7,0 0-14,0 0-5,0 7 0,3 9 0,-2 6-3,0 10 5,1 7 13,-2 9-13,1 4-4,-1 8 4,-1-3 10,-1 8-17,2-2 4,2 2 2,-2 0 3,4-1-7,1-1 4,-3-1-2,1-1-26,3-5 7,-2-5 5,-1-6-12,-3-8 7,0-8 3,0-6 2,0-6-2,0-6-1,0-4 9,0-3 7,0-4-4,0 2 5,0-2 2,0 0 4,2 0 0,-2-4 6,3-9-3,4 1-13,-7-5 7,1 3 6,1 1-6,-2 2 16,-6-1 8,-1 3 6,-3-3-17,-2 1-5,1 3 13,-4 0-2,-1 2-10,0 0 2,-1 2-2,-2 1-4,-5 3-10,-2 0 5,1 7 3,5 5-10,-8-2 3,-2 5 3,4 1 8,-10 4-11,8 2 1,7 6 1,-4 3 0,4-2-8,3 5 13,2-3-2,3 4-6,2 4-1,2 0 6,-1 3 0,6 1-6,-4 2 7,6-2 0,2 2-6,-3-1-3,3 1 8,0 0 1,1 1-5,8-4 2,-1-1 0,5-1 0,0-6-11,11 5 14,-3-5-2,1-3-2,10 0-10,-1-5 15,11 2-6,0-1-4,2-4 3,0-1-1,8 0-8,-5-4 6,-1-2 7,3-1-2,-10-5-11,3-2 12,3-2 0,-11-6 4,7 0-8,2 0 8,-7 0 1,5-4-8,-1-2 3,1-8 0,-2 0 9,4-1-9,-5-8 0,-1-4 12,1-1-14,-4-10 4,0-5 10,2-1-9,-7-7-4,-2 5 2,-4 3 17,-8 5-6,-5-1-5,4 14 19,-9-9-2,-2-3-15,-3 3 3,-6-12 7,1 5-9,-5 2-8,0-6 2,-3-1 6,2 5-12,-10-2 2,-6-2 0,4 5 22,-12-5-17,0 6-3,4 7 6,-7-3-7,-7 3-1,2 6 0,-8 1 14,1 0-20,2 5 8,-5 1 5,2 7-5,3 4-4,-2 1-2,2 6 11,11 2-14,-7 6-3,4 2 13,4 2-6,-6 1-38,14 10 6,2 5-12,0 3-14,9 3-18,7 10-26,-5-6 0,5 0-19,7 4-31,-11-15-34</inkml:trace>
          <inkml:trace contextRef="#ctx0" brushRef="#br0" timeOffset="3020.4287">4239 1237 592,'3'-5'0,"4"-7"113,-1 5-59,1-4-18,9-2-20,3 4-11,2-2 2,11 11-6,-13-1 3,6-5 8,-5 5-4,-11-9-5,6 10-2,-4 0 3,-1 0-7,-3 5-5,3 9 13,-3-6-3,0 7-4,-2 3-10,-4-5 11,1 10-9,-2 1-17,-3-2-10,-9 3 15,4 6-18,-10-11 2,5 4 13,-1-6 10,-4-10 6,7 0 6,1-4 4,1 2-2,3-6-5,6 7 10,0-7 4,0 0-10,0 4 4,0-4 25,0-4-4,3 4-9,3-5-5,4-1-4,9 6-10,-5-6 0,4 2 9,2 3-3,-4-2-2,4 3-1,-1 0 4,-3 0-4,0 0-3,2 2 9,-3 0-1,-2 2-6,0 4-5,-3-5 10,2 7-4,1 6-6,-6-4 1,3 9 0,-3 5-16,-1-3 9,-5 0 14,-1-4 0,-5-10-19,-1 6 17,-1-4 4,-6 1 2,-3 0-4,1 0 0,-8-1 44,-2-1-31,-1-4 3,-4-2 1,1-1-7,5 2-1,-7-1 0,2-1 4,5 2-8,-9-5 1,5 0 10,-1-3-3,-4-8-12,4 6-1,9-1 0,-3-2 0,7 1-57,9 0-2,-8-2-25,5-3-59,4-2-97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2:47:19.16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6401D0-10CB-412C-93F0-1B53685D9BF4}" emma:medium="tactile" emma:mode="ink">
          <msink:context xmlns:msink="http://schemas.microsoft.com/ink/2010/main" type="inkDrawing" rotatedBoundingBox="17544,3742 17579,5543 17499,5545 17463,3744" shapeName="None"/>
        </emma:interpretation>
      </emma:emma>
    </inkml:annotationXML>
    <inkml:trace contextRef="#ctx0" brushRef="#br0">35 54 91,'3'-6'0,"-1"0"76,1 1-26,0-3-11,-1 1 0,-1 0-6,1 2-14,-1-3 12,0 7 7,-1-1-3,0 2 6,0 0-3,0 0-7,0 0-15,0 0-13,0 0 1,0 0-8,0 4-6,0 3-3,-2 5 7,2 16 3,-2 8 0,-1 10 6,-1 10 5,-3 1-13,1 10 6,-4 4 1,4 6 0,-3 3-4,6 4 4,2 1 1,1 1-6,0 2 1,3 4 4,3-1 3,2-1-7,1-2 2,-2-4 5,3-9-7,-2-5-2,-1-8 8,0-11-1,0-6-5,-1-3-3,0-13 8,1-1-6,-3-6-44,-1-5 12,-3-2-20,0-4-22,0-6-35,-1-5-95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2:47:20.63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816098-B35A-473E-9C5F-909A337259E0}" emma:medium="tactile" emma:mode="ink">
          <msink:context xmlns:msink="http://schemas.microsoft.com/ink/2010/main" type="inkDrawing" rotatedBoundingBox="11290,5322 25264,5585 25229,7432 11255,7169" shapeName="None"/>
        </emma:interpretation>
      </emma:emma>
    </inkml:annotationXML>
    <inkml:trace contextRef="#ctx0" brushRef="#br0">0 772 95,'17'-5'0,"6"0"53,5 0-23,4-1-20,5-2-1,8 2 1,4-2-8,6-1 0,4 1 10,3-4-5,6-1-5,5 1 6,5-3 6,2 3-5,6 0-2,-1-3 8,3-1-5,3-2-1,6-1-7,7 3 9,2 1-8,0-6-1,3 1 1,5 1 4,4 0-4,2-1 7,6 2 9,3-3-2,1 1-9,3 3 1,0-2 8,2 1-3,6 1 3,-3 0-2,8-1 1,2 1-8,6-1-5,4 2 10,9 4-7,-2-4-5,4 0 2,-3 1 5,3 3-6,0-3-4,1 4 4,3 2 4,3-3-9,8 5 4,1 0 2,-3-1-3,1 0 0,-4 4 0,-5-4 7,-4-2-11,-2 8 3,0-1 2,1 2 3,1 1-8,4-2 8,-2-1 2,2 1-7,-5-4-2,-1 2 6,1 3 8,0-5-14,-4 3 5,5 1 0,-2 2-2,-3 0 0,-1-2 0,-5 2 1,-5 0-2,2 0-7,-5 0 13,1 0-6,3 0-1,-4-1 2,1 1 0,1 0 2,-5 0-8,2 0 9,-1 1-6,-3 1-26,5 2 7,-6-3 8,5-1-4,2 6 0,-6-3 10,-2 5-1,-2-1-3,-8-1 4,-5 2 6,-3-4-1,-9 0-1,-2 1 5,-3-1 1,-7 8-4,-1-3-5,-6-3 12,-4 2-3,-3-3-4,-8-1 1,-4 2 1,-7-3 5,-5 2 0,-9 0 8,-8 2-3,-5-2-5,-4 2 2,-8 1 5,-4-5-4,-6 0-3,-7 0 5,-6 0-1,-2 4-10,-6-6-3,-1 1 8,-1-2-2,0 0-4,0 0 4,0 0 19,-1 3-18,-1 3-3,-3 8 0,-1 4 11,-1 8-11,-2 6 0,-4 1 0,6 8 10,-2 5-10,-2 3 0,11 6 11,-3 6-12,3 6 2,0 6 9,1 2-8,1 7-3,5 7 0,-3 5 2,-1 7 1,3-2-4,-2-2 4,-1-11 0,7-7-4,-4-10-4,1-6 11,2-10-3,-2-8-3,0-3 0,0-11 1,-1-4 0,-1-5-5,-3-5-10,1-7-4,-3 1-16,0-6-26,-3 0 9,-2-5-7,-7 0-22,1-9-26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2:47:20.92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259ADE-CE21-4C82-94A2-6E5016AB4AA6}" emma:medium="tactile" emma:mode="ink">
          <msink:context xmlns:msink="http://schemas.microsoft.com/ink/2010/main" type="writingRegion" rotatedBoundingBox="23355,6945 28456,7095 28243,14320 23142,14170"/>
        </emma:interpretation>
      </emma:emma>
    </inkml:annotationXML>
    <inkml:traceGroup>
      <inkml:annotationXML>
        <emma:emma xmlns:emma="http://www.w3.org/2003/04/emma" version="1.0">
          <emma:interpretation id="{0064D143-5F00-4CF9-BC78-4B51C41FA711}" emma:medium="tactile" emma:mode="ink">
            <msink:context xmlns:msink="http://schemas.microsoft.com/ink/2010/main" type="paragraph" rotatedBoundingBox="24837,6989 25455,6902 25536,7479 24917,75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9F2723-2F07-445E-B0D6-B95510487E80}" emma:medium="tactile" emma:mode="ink">
              <msink:context xmlns:msink="http://schemas.microsoft.com/ink/2010/main" type="line" rotatedBoundingBox="24837,6989 25455,6902 25536,7479 24917,7565"/>
            </emma:interpretation>
          </emma:emma>
        </inkml:annotationXML>
        <inkml:traceGroup>
          <inkml:annotationXML>
            <emma:emma xmlns:emma="http://www.w3.org/2003/04/emma" version="1.0">
              <emma:interpretation id="{4A5CA8AA-EA1F-426E-8656-B4D8ADEC98E6}" emma:medium="tactile" emma:mode="ink">
                <msink:context xmlns:msink="http://schemas.microsoft.com/ink/2010/main" type="inkWord" rotatedBoundingBox="24837,6989 25455,6902 25536,7479 24917,7565"/>
              </emma:interpretation>
              <emma:one-of disjunction-type="recognition" id="oneOf0">
                <emma:interpretation id="interp0" emma:lang="en-IN" emma:confidence="0">
                  <emma:literal>Y</emma:literal>
                </emma:interpretation>
                <emma:interpretation id="interp1" emma:lang="en-IN" emma:confidence="0">
                  <emma:literal>y</emma:literal>
                </emma:interpretation>
                <emma:interpretation id="interp2" emma:lang="en-IN" emma:confidence="0">
                  <emma:literal>x</emma:literal>
                </emma:interpretation>
                <emma:interpretation id="interp3" emma:lang="en-IN" emma:confidence="0">
                  <emma:literal>X</emma:literal>
                </emma:interpretation>
                <emma:interpretation id="interp4" emma:lang="en-IN" emma:confidence="0">
                  <emma:literal>v</emma:literal>
                </emma:interpretation>
              </emma:one-of>
            </emma:emma>
          </inkml:annotationXML>
          <inkml:trace contextRef="#ctx0" brushRef="#br0">0 0 536,'0'0'0,"0"0"27,6 0-35,10 3-1,4 9 11,6 7-4,6 0-4,-7 6 5,-2 1 2,-2-1-2,-2 1-4,0-2 9,3 3-4,1-2 0,-3-3 0,2-1 4,-4-2-7,6-5-15,-4 0-20,4-5-9,-1-1-20,3-2-33,-1-1-31</inkml:trace>
          <inkml:trace contextRef="#ctx0" brushRef="#br0" timeOffset="265.2294">638 110 308,'0'-15'0,"0"-2"126,0 9-68,0-1-4,0 2-14,0 5-25,-2 0 2,2 2-2,-3 0-2,0 0 7,-2 2 0,-4-2-14,-3 2-4,-2 13 9,-1 1-4,-2 9-9,1 3 4,0 7 6,0 0-7,3 0-2,-4 0 2,1 3 3,-3-4-8,-1 1-1,-3-2 1,1-3-45,-2 0-16,-8-3-22,5-1-43,-5-6-57</inkml:trace>
        </inkml:traceGroup>
      </inkml:traceGroup>
    </inkml:traceGroup>
    <inkml:traceGroup>
      <inkml:annotationXML>
        <emma:emma xmlns:emma="http://www.w3.org/2003/04/emma" version="1.0">
          <emma:interpretation id="{FDC968BE-C75A-4C73-A4C0-38A7C0E452A7}" emma:medium="tactile" emma:mode="ink">
            <msink:context xmlns:msink="http://schemas.microsoft.com/ink/2010/main" type="paragraph" rotatedBoundingBox="23322,8062 28423,8212 28376,9812 23275,9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F62D5F-1868-4280-9EF2-7F17B3367069}" emma:medium="tactile" emma:mode="ink">
              <msink:context xmlns:msink="http://schemas.microsoft.com/ink/2010/main" type="line" rotatedBoundingBox="23322,8062 28423,8212 28376,9812 23275,9662"/>
            </emma:interpretation>
          </emma:emma>
        </inkml:annotationXML>
        <inkml:traceGroup>
          <inkml:annotationXML>
            <emma:emma xmlns:emma="http://www.w3.org/2003/04/emma" version="1.0">
              <emma:interpretation id="{8AA362AE-AAA7-4016-AC45-F3D06E511AA5}" emma:medium="tactile" emma:mode="ink">
                <msink:context xmlns:msink="http://schemas.microsoft.com/ink/2010/main" type="inkWord" rotatedBoundingBox="23322,8062 28423,8212 28376,9812 23275,9662"/>
              </emma:interpretation>
              <emma:one-of disjunction-type="recognition" id="oneOf1">
                <emma:interpretation id="interp5" emma:lang="en-IN" emma:confidence="0">
                  <emma:literal>Compiler</emma:literal>
                </emma:interpretation>
                <emma:interpretation id="interp6" emma:lang="en-IN" emma:confidence="0">
                  <emma:literal>compiler</emma:literal>
                </emma:interpretation>
                <emma:interpretation id="interp7" emma:lang="en-IN" emma:confidence="0">
                  <emma:literal>Compiles</emma:literal>
                </emma:interpretation>
                <emma:interpretation id="interp8" emma:lang="en-IN" emma:confidence="0">
                  <emma:literal>compiles</emma:literal>
                </emma:interpretation>
                <emma:interpretation id="interp9" emma:lang="en-IN" emma:confidence="0">
                  <emma:literal>lompiler</emma:literal>
                </emma:interpretation>
              </emma:one-of>
            </emma:emma>
          </inkml:annotationXML>
          <inkml:trace contextRef="#ctx0" brushRef="#br0" timeOffset="15155.7031">-1021 1460 188,'-3'-17'0,"-6"2"95,3-2-57,4 11 20,-6-5-27,4 6-11,4 2 1,-6 1-9,-3 2-7,1-2 1,-11 2-4,-3 4-4,-4 11-7,-8 0 18,-1 11 6,2 5-13,-8 7-2,5 9 0,2 2 18,-1 8-19,3 7 2,5 0 2,-1 4-5,6 5-3,4 5 5,2 3 7,4-1-8,9-4 2,2-2 2,2-10-3,7-5 0,5-9 0,4-5 7,5-8-7,2-5 0,-1-5 0,3-8 2,2-3-2,-5-9-8,3-5 13,-4-4-8,2-5 0,5-11 6,1-7 4,-2-7-6,8-10 2,-3-10 3,0-5-6,2-9 0,1-1 0,3 3 3,-6 8-5,-9 9-3,-7 12 5,-7 13 8,-9 12 7,-1 7 21,2 1 6,-2 2-23,0 0-13,0 0-6,0 8 0,-3 15-21,0 8 19,-6 17 4,4 5-1,2 1-5,0 0 8,3-6 1,0-3-9,4-2 2,1-5 3,3-3 0,-1-5-3,4-5 1,-1-5 2,3-4-2,-2-5-5,7-3 10,-4-5-1,2-3-4,4-7 1,2-5 9,0-9-9,2 0 0,1-7 0,1-5 11,0-8-15,0-2 2,-3-6 4,0-5-4,-6 5-5,-2-1 3,-5 6 4,-10 7 0,0 7-9,-7 3 11,-9 5 6,-2 3-4,-2 2 2,-7 8 5,-1 2-15,-2 4-3,-3 3 9,-3 6-2,4 3 0,0 6-8,6 0-6,4 1-29,3 4-9,1 3-11,5 2-26,-3 0-17,6-4-56</inkml:trace>
          <inkml:trace contextRef="#ctx0" brushRef="#br0" timeOffset="15843.4346">-346 2075 603,'5'-6'0,"5"2"16,3 4-12,8 0 13,-1 6-11,4 11-5,-3 1 7,-4 5-9,0 5 0,-2 3 2,-9-1 3,-4 0-7,-2-3 0,-5-1 6,-8-3 5,0-7-10,-2-2 3,-1-2 5,0-8-4,-1 1-3,-3-2 2,8-3 10,2-3-13,0-5 2,7-8 0,2-7 13,1-8-14,4-6-46,12-5 24,0-2-7,10 3 8,-3 6 21,3 8 2,4 7-2,-2 5-5,1 9 7,-2 5-1,1 1 0,-4 6-7,1 10 5,-1 8-8,-5 1 4,1 6 6,-5 2 0,-5-3-8,-3-1 3,-7-3 8,-1 1-6,-7-4-14,-3 0 16,-1-5-3,-1-6-15,3-2 12,-3-3 6,2-6-1,2-1 3,0 0 0,5-4 13,1-10-8,3-7-5,0-9-2,9-5 2,7-5-2,7-6-37,1 1 26,5 6 4,3-4 0,1 11 11,3 4-1,1 3-4,-3 9 1,-5 5 2,-1 3 13,-1 8-6,-4 3 0,-1 10 5,-5 4-15,-2 8 4,-2 6 10,-6 1-2,0 12-8,-4-3 5,-3 3 1,1-1-5,-5 1-6,-6 0 6,-2-4 4,1 0-10,-4-4-1,-1-1-5,-1-8-25,-6 0-12,1-2-27,4-8-80</inkml:trace>
          <inkml:trace contextRef="#ctx0" brushRef="#br0" timeOffset="16349.8413">625 2123 524,'10'0'0,"1"5"-15,-1 10 13,2 8 4,-2 5 24,0 5-2,2 4-6,-8 4-10,2 2 3,-3 1-6,0-1-2,-3-2-3,0 1 0,0-7 4,-5-3-5,-2-8 2,0-2 4,-2-6-6,0-8 2,1 2 6,-1-9-7,0-1 0,-4-3 22,5-12-1,-4-9-8,1-7-10,3-14 3,3-7-10,2-11 1,3-7-2,6-2-6,4-4-5,6 4 9,8 4 14,8 4-6,5 9-2,7 5-5,4 7 3,-2 12-3,3 5-3,0 5 11,-3 15-1,-1-2-2,-6 8-9,-6 2 14,-4 9-8,-11 11-4,-10 4 0,-5 5 4,-3 11-6,-16 2 6,-3-4 8,-8 1-3,-3-2-1,-1-8-5,-5 0 7,-1-3-4,-1-4-1,-2-4 5,1-5 4,7-4-9,0 0 2,9-3 2,-2-2-2,4 2-78,-1-4-7,6-2-26,3-2-42</inkml:trace>
          <inkml:trace contextRef="#ctx0" brushRef="#br0" timeOffset="16627.0336">1399 1914 445,'0'7'0,"-1"2"-11,-2 9 27,-2-2 21,5 11-6,0 0 3,0 3-7,0 3-8,0 4-8,0-2-1,0 0-14,-1 3 3,-3-1 2,1-1 6,-6 0-8,2-4 1,3-3 0,-1-4 0,1-1-24,-2-8-14,0-1-6,0 0-33,-2-7-6,-1-4-25,0-4-116</inkml:trace>
          <inkml:trace contextRef="#ctx0" brushRef="#br0" timeOffset="16861.2007">1555 1195 534,'0'-14'0,"0"5"107,0 5-53,0 0-19,0 4-36,0 0-6,0 0-3,2 10-62,-2 7 12,1 10 16,-2 5-31,-10 5-18,1 1-33,-3-8-95</inkml:trace>
          <inkml:trace contextRef="#ctx0" brushRef="#br0" timeOffset="17154.4095">1911 1541 438,'0'9'0,"0"5"-9,-3 6 14,-2 9 59,0 7-24,-3 5-6,7 9-11,-2 2 8,0 7 9,-6-1-15,5 1-5,-7 7-9,0-4-6,4-1-5,1 5 0,4-6 15,2 1-18,1-2 2,-1-2 2,9-8 2,-2-4-3,2 0-44,2-5-56,4-5-33,0-13-33</inkml:trace>
          <inkml:trace contextRef="#ctx0" brushRef="#br0" timeOffset="17983.0875">2202 2244 390,'3'0'0,"-1"0"0,6 0 64,4 0-5,2 0-27,4 0 0,1-6-16,-2-3-10,3 1 2,-1-8 5,4-3-12,-1-1 0,-5-5 8,0-4-9,-2-3 0,-8 3-2,-4-1 2,-3 2 0,0 2-6,-1 7 10,-8 1 0,3 5-7,-4 5 6,-4 2 5,3 6-9,-10 0-3,1 3-1,-5 14 9,-5 1-8,-1 12-3,2 0 8,3 5 0,5 4-2,2 1-3,-1 6 5,4 2 0,7-2-4,0 0 6,8-3 0,1 2-5,6-5-7,5-4 10,5-6 2,0-6-5,0 1-1,0-10-19,1-5-9,3-7 14,1-3 17,0-2 0,3-12 0,-1-5 1,1-8 5,5-7-7,-1-3-3,3-10 6,5-6-4,3-7-48,5 2 10,2 3 23,3 3 11,-1 7 5,-3 4 1,-2 7 0,-3 8 1,-3 10-1,-6 1 0,-6 10 44,0 5-21,-10 0-4,-2 1-8,-1 11-14,-3 2-3,-2 10 11,-4 6-3,-3 8-3,0 7 2,-9-2 16,2 1-15,-5 4 2,-2 2 1,-1-3 5,-5 3-12,1-1 3,4-2 5,-4-3 0,6 0-5,3-5 2,-1-1 5,3-2-4,2-6-6,3-2 4,2-11 6,1-2-11,4-4-2,5-3 9,4-1 1,8-6-2,5-1 3,6-3 5,4-12-10,5-3 2,6-4 8,3-3-9,3-4-4,-1 2 3,-4 0 2,1 6-6,-1 3-2,-5 0 9,-3 3 0,-8 5-8,-7-2 0,-2 6 6,-7-2 4,-3-3-5,-6 4 7,-3 3 10,-2 3-17,-1-2-2,-1 3 2,0 0-3,-4 0-79,-8 0-59,-6 0-17</inkml:trace>
        </inkml:traceGroup>
      </inkml:traceGroup>
    </inkml:traceGroup>
    <inkml:traceGroup>
      <inkml:annotationXML>
        <emma:emma xmlns:emma="http://www.w3.org/2003/04/emma" version="1.0">
          <emma:interpretation id="{EDF316BA-74D8-4193-9369-AD5A78461620}" emma:medium="tactile" emma:mode="ink">
            <msink:context xmlns:msink="http://schemas.microsoft.com/ink/2010/main" type="paragraph" rotatedBoundingBox="23800,10562 26610,10565 26608,12021 23799,12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651B56-6EA9-41BE-BE42-409626AA37BC}" emma:medium="tactile" emma:mode="ink">
              <msink:context xmlns:msink="http://schemas.microsoft.com/ink/2010/main" type="line" rotatedBoundingBox="23800,10562 26610,10565 26608,12021 23799,12018"/>
            </emma:interpretation>
          </emma:emma>
        </inkml:annotationXML>
        <inkml:traceGroup>
          <inkml:annotationXML>
            <emma:emma xmlns:emma="http://www.w3.org/2003/04/emma" version="1.0">
              <emma:interpretation id="{5ADE19F8-608F-42A3-9D57-558E02EE7B6A}" emma:medium="tactile" emma:mode="ink">
                <msink:context xmlns:msink="http://schemas.microsoft.com/ink/2010/main" type="inkWord" rotatedBoundingBox="23800,10562 26610,10565 26608,12021 23799,12018"/>
              </emma:interpretation>
              <emma:one-of disjunction-type="recognition" id="oneOf2">
                <emma:interpretation id="interp10" emma:lang="en-IN" emma:confidence="0">
                  <emma:literal>Hw?</emma:literal>
                </emma:interpretation>
                <emma:interpretation id="interp11" emma:lang="en-IN" emma:confidence="0">
                  <emma:literal>Hwy?</emma:literal>
                </emma:interpretation>
                <emma:interpretation id="interp12" emma:lang="en-IN" emma:confidence="0">
                  <emma:literal>Hw??</emma:literal>
                </emma:interpretation>
                <emma:interpretation id="interp13" emma:lang="en-IN" emma:confidence="0">
                  <emma:literal>ital.</emma:literal>
                </emma:interpretation>
                <emma:interpretation id="interp14" emma:lang="en-IN" emma:confidence="0">
                  <emma:literal>Ital.</emma:literal>
                </emma:interpretation>
              </emma:one-of>
            </emma:emma>
          </inkml:annotationXML>
          <inkml:trace contextRef="#ctx0" brushRef="#br0" timeOffset="33194.2605">-984 3924 169,'5'-12'0,"-4"1"116,1 7-66,0 0 5,-2 3-26,0 1-15,2 0-2,-2 0-6,3 0-9,3 7 1,-1 10 4,0 5 26,3 8-5,0 5 1,-1 3-6,0 4-11,3 4-5,-8 4 6,2 2-5,-3 2-6,-1 0 1,2-4 3,-2-1 6,-2-8-9,-1-1 1,-4-5-1,-1-5-58,2-3-14,-6-1-5,2-10-29,1-7-107</inkml:trace>
          <inkml:trace contextRef="#ctx0" brushRef="#br0" timeOffset="33598.6313">-1037 4276 450,'9'-7'0,"-1"6"0,10 1-2,8 0 2,-2 0 13,8 1-1,7 2-9,-6 1-6,3-3 1,2 2 4,-3-3 2,-2 0-5,0 0-1,-3-4-23,-4-4-19,-3-3-7,-2-7 12,-5-3 1,-5-4-19,-2-5 13,-6-4-5,0-1 5,-3-4 3,0 0 25,-3-2 26,-7 4 14,5 7 58,1 7 23,0 8-33,-1 4-15,4 3 0,1 4-6,0 4-21,0-1-15,0 1-10,0 5-10,4 12-9,5 10 13,-3 10 2,5 8 5,-5 4-4,4 1 9,-3 3-6,3 3-8,-1 1 3,-2-1 0,3 3 5,-4-1-5,0-6 0,0 1 3,-5-4-5,2-3-5,0 0-21,-2-14-37,4-2-48,-1-9-28</inkml:trace>
          <inkml:trace contextRef="#ctx0" brushRef="#br0" timeOffset="34609.4826">197 4204 569,'3'-1'0,"-3"1"8,0 1-21,1 10 15,4 12 21,-1 4-11,3 6-3,2 6-2,-2-4-2,5-1-6,-4-3-1,-1-4 4,8-5 6,-6-5-12,2-2 1,2-6 4,3-1 5,-2-6-7,2-2-2,0 0-1,-4-11-5,1-7 5,-2-5 5,2-11-2,2 0-16,-1-3 1,-2 3-17,2 5-1,-4 7 21,-4 11 19,0 3-4,-5 4-4,1 4 1,4 0 10,-1 4-14,0 8 1,8 3 4,0 10 0,0 7 0,4 1-3,0 3 5,2-1 2,-1-4-5,-3-4 1,7-4 2,-5-5-3,4-5-2,-3-4 6,3-4-1,-2-4-19,2-1-1,-3 0 7,-5-7 8,-3-10 2,-2-4 2,0-1 7,-4-5-3,2-5 12,-3 0 2,-3-4-12,0-1 2,0 2 15,0 0-1,0 2 3,0 0 6,-3 5 9,-2 2 1,-3 2-12,2 3 1,-4 3-6,3 3-14,-2 3-8,5 6-2,-1 2 1,-1 2-4,2 1-19,-5 1-26,-1 0-19,-3 5-46,-3 7 3,5 4-6,4-3-76</inkml:trace>
          <inkml:trace contextRef="#ctx0" brushRef="#br0" timeOffset="35031.8286">1369 3765 459,'16'-28'0,"4"1"41,3 2 11,4 0-19,5 1-23,4 4-9,3 5 6,0 3-9,-3 8 0,-2-4 1,-4 7 2,-8 1-2,-5 0-8,-4 10 6,-3 3-2,-3 8-6,-4 4 6,-3 11 3,0 5 2,-10 6 0,-4 4 0,-4-3 19,1 6-18,-3-4 1,0 0 8,-2 3-7,3-4-3,0 1 0,1-2 8,0-2-13,4 0 5,-2-5 0,3-3 10,4 1-12,-2-7 0,2-4 2,3 0 0,0-3-88,6-1 27,0 1-39,3-4-44</inkml:trace>
          <inkml:trace contextRef="#ctx0" brushRef="#br0" timeOffset="35255.9741">1574 5032 689,'0'0'0,"0"0"96,0 0-41,0 0-11,1 0-32,7 0-17,-3 0 0,5 0-4,3 0-22,2 0-26,-4 0-63,0 0-67,-9-2-88</inkml:trace>
        </inkml:traceGroup>
      </inkml:traceGroup>
    </inkml:traceGroup>
    <inkml:traceGroup>
      <inkml:annotationXML>
        <emma:emma xmlns:emma="http://www.w3.org/2003/04/emma" version="1.0">
          <emma:interpretation id="{DD280E90-8733-49C0-B216-61AC3347A30F}" emma:medium="tactile" emma:mode="ink">
            <msink:context xmlns:msink="http://schemas.microsoft.com/ink/2010/main" type="paragraph" rotatedBoundingBox="23712,12251 27615,12404 27540,14308 23637,14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78F898-293F-4E8A-82E2-6D32AFD9B072}" emma:medium="tactile" emma:mode="ink">
              <msink:context xmlns:msink="http://schemas.microsoft.com/ink/2010/main" type="line" rotatedBoundingBox="23712,12251 27615,12404 27540,14308 23637,14155"/>
            </emma:interpretation>
          </emma:emma>
        </inkml:annotationXML>
        <inkml:traceGroup>
          <inkml:annotationXML>
            <emma:emma xmlns:emma="http://www.w3.org/2003/04/emma" version="1.0">
              <emma:interpretation id="{AF22DE2A-1C29-4093-AEBF-BC42E2BBE401}" emma:medium="tactile" emma:mode="ink">
                <msink:context xmlns:msink="http://schemas.microsoft.com/ink/2010/main" type="inkWord" rotatedBoundingBox="23712,12251 27615,12404 27540,14308 23637,14155"/>
              </emma:interpretation>
              <emma:one-of disjunction-type="recognition" id="oneOf3">
                <emma:interpretation id="interp15" emma:lang="en-IN" emma:confidence="0">
                  <emma:literal>(CFG)</emma:literal>
                </emma:interpretation>
                <emma:interpretation id="interp16" emma:lang="en-IN" emma:confidence="0">
                  <emma:literal>( CFG)</emma:literal>
                </emma:interpretation>
                <emma:interpretation id="interp17" emma:lang="en-IN" emma:confidence="0">
                  <emma:literal>( (FG)</emma:literal>
                </emma:interpretation>
                <emma:interpretation id="interp18" emma:lang="en-IN" emma:confidence="0">
                  <emma:literal>CFG)</emma:literal>
                </emma:interpretation>
                <emma:interpretation id="interp19" emma:lang="en-IN" emma:confidence="0">
                  <emma:literal>( [FG)</emma:literal>
                </emma:interpretation>
              </emma:one-of>
            </emma:emma>
          </inkml:annotationXML>
          <inkml:trace contextRef="#ctx0" brushRef="#br0" timeOffset="37678.894">-573 5476 128,'7'-8'0,"-4"-3"98,0 5-59,0-2-2,1 0 3,-3 2-11,1 1-11,1 2-3,-3 0 0,0-1 3,-2 2 6,-4 0-2,-2-3-9,-4 2 3,-5 3 0,-5 0 10,-4 0-10,-3 4-19,-1 14-9,-3 4 24,-6 8-6,-3 5-3,6 12 2,-6 7-7,3 8 3,-2 11 16,2 8 3,2 13-10,5 8-10,2 12 0,4 3 7,4 2-7,10 1 0,4-13-1,9-9 1,9-11 0,9-10-36,10-13 24,4-8-11,5-14-12,9-12-16,11-12-23,7-15-57,6-6-127</inkml:trace>
          <inkml:trace contextRef="#ctx0" brushRef="#br0" timeOffset="38327.5041">-92 6016 198,'3'-9'0,"1"0"80,-4 1-42,2-4 11,0 4-4,-2-5-12,0 7 2,0-1 6,0 2-14,-2 1-3,-1-3 4,-3 5-8,-4 1-13,0-2 1,-9 3-1,-6 0-4,-2 13-4,-5 5 2,0 4 12,0 7-6,-1 9-4,1 3 10,4 6-3,2 10-13,4 5 4,6 1 10,2-1-12,9 2-2,5-6 4,2 0 3,-1-5-8,9-8-4,0-6-6,12-4-19,0-8-10,2-9-6,2-5-1,6-9-12,6-4-17,3-4-5,3-15-91</inkml:trace>
          <inkml:trace contextRef="#ctx0" brushRef="#br0" timeOffset="38588.6776">369 6083 577,'3'-15'0,"-2"9"69,1 6-46,0 0 4,-2 0-2,0 0-9,2 0-15,-1 6-2,2 9-15,2 5 12,-3 14 8,1 0 10,-3 4-12,2 2 8,-2 1-4,0 0-6,-5 2 0,3-1 0,-3-6 6,-3 3-9,2-8-1,-1 1 8,-1-2-4,0-5-35,0 0-11,-3-6-14,4-3-41,-3-5-17,4-6 13,-1-5-19</inkml:trace>
          <inkml:trace contextRef="#ctx0" brushRef="#br0" timeOffset="38805.8284">351 6132 346,'5'-29'0,"3"6"103,0-1-44,8 7-17,-1-3-14,0 1-5,5 7-2,-1-5-6,0 3 6,5 5-6,2 0-11,3-2-1,3 5 6,1 0-13,2-2 3,-2 1 1,2 2 0,-5 4 0,-1 1-70,-4 1 8,-5 8-13,-4 2-32,-10-1 7,-4 7-53</inkml:trace>
          <inkml:trace contextRef="#ctx0" brushRef="#br0" timeOffset="39033.0282">308 6330 383,'-3'5'0,"2"-1"41,1-4-17,0 0 19,0 3 7,4-3-24,9 4-6,4-3 10,7-1-4,3 0-13,9 0-7,3-1 1,3-10-4,1-3-6,7 1-28,0-7-8,5 3-17,7-1-4,2 1-20,-2-2-29,-1 3-24</inkml:trace>
          <inkml:trace contextRef="#ctx0" brushRef="#br0" timeOffset="39598.4773">1749 5882 431,'-2'-11'0,"-1"5"91,-2-2-28,-1 1-4,3 3-20,-6-1-21,2 4-9,-6-3 0,2 4-8,-10 5-2,-2 2 2,-7 6 2,-3 7-5,-2 3-5,-3 5 12,5 10-4,-3-5-5,0 10 5,0 4 5,2 2-12,4 3 1,4 3 9,3 0 0,3 3-8,8 0-2,-1-5-10,10 1-12,0-5-2,3-6 14,3-8-18,7-6-4,6-5 5,6-6 15,4-5-14,4-6-12,8-7 5,5 0 9,2-7-9,1-5 0,1-4 42,-8-7-6,-2-4-30,-1-6 33,-4-2 0,-2-6 14,-4 2 9,-1 0 24,-6 4 0,-6 8-5,-7 3 18,-5 10 29,-1 6-41,0 0-3,0 7 8,0-3-14,0 4-21,0 0-11,0 0 0,-3 4-4,-3 6-6,-4 11-2,-3 4 8,5 7-6,-3 2-2,0-2 10,8-1-1,-4 0-6,2 0-5,4 0 9,1-1 0,0-3-2,0-2-49,0-3 11,0-5-21,6-1-20,-2-5-9,0-3-6,9-2-37,-1-6-46</inkml:trace>
          <inkml:trace contextRef="#ctx0" brushRef="#br0" timeOffset="39871.6838">1611 6377 488,'-7'-4'0,"6"1"51,1 2 15,0 1 9,0 0-38,0 0-29,7 0-9,5-3 2,3 2 15,13-2-20,-1-5 7,2 3 0,3-2-1,-2-4-4,4 0 4,2-5 4,0 2-11,1 2-18,1-3-13,-2 2-27,2-3-21,-1-4-53,-2-7-1,-3-5-70</inkml:trace>
          <inkml:trace contextRef="#ctx0" brushRef="#br0" timeOffset="40288.9831">2338 5445 505,'3'-14'0,"6"4"100,1 0-64,0 4-20,2 3 4,2 3 1,1 0-12,0 0-15,3 8 12,2 6 8,2 1 1,-1 10-6,4 3 2,1 7-3,-4-1-6,1 4 6,0 3 8,-4 2-12,-2 5-4,0 1 0,-2 7 23,-5 4-22,-1 6 9,2 7 6,-4 2-1,2 9-16,-8-1 2,-1 5 4,-4-1-5,-9 0 0,-6-1 0,-10-4 6,-12-7-10,-7 1-3,-7-9 7,-10-5 0,-6-4-55,-7-6 23,-9-6-5,-7-2-16,-5-5-47,-5-4-32,-6-11-117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2:47:22.24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CD14DD-43A4-4A0F-BCDF-62E4554E5C00}" emma:medium="tactile" emma:mode="ink">
          <msink:context xmlns:msink="http://schemas.microsoft.com/ink/2010/main" type="writingRegion" rotatedBoundingBox="8342,6305 15538,6395 15467,12122 8270,12032"/>
        </emma:interpretation>
      </emma:emma>
    </inkml:annotationXML>
    <inkml:traceGroup>
      <inkml:annotationXML>
        <emma:emma xmlns:emma="http://www.w3.org/2003/04/emma" version="1.0">
          <emma:interpretation id="{AB56A6E6-D092-40B7-BCB2-8392996DB2DE}" emma:medium="tactile" emma:mode="ink">
            <msink:context xmlns:msink="http://schemas.microsoft.com/ink/2010/main" type="paragraph" rotatedBoundingBox="8970,6313 15538,6395 15485,10699 8916,10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787FE0-AE40-44F6-AA05-189B5A953D3B}" emma:medium="tactile" emma:mode="ink">
              <msink:context xmlns:msink="http://schemas.microsoft.com/ink/2010/main" type="line" rotatedBoundingBox="8970,6313 15538,6395 15485,10699 8916,10616"/>
            </emma:interpretation>
          </emma:emma>
        </inkml:annotationXML>
        <inkml:traceGroup>
          <inkml:annotationXML>
            <emma:emma xmlns:emma="http://www.w3.org/2003/04/emma" version="1.0">
              <emma:interpretation id="{A8B057BA-7016-4D69-A0B4-1EFA17C0A01D}" emma:medium="tactile" emma:mode="ink">
                <msink:context xmlns:msink="http://schemas.microsoft.com/ink/2010/main" type="inkWord" rotatedBoundingBox="8970,6313 15538,6395 15485,10699 8916,10616"/>
              </emma:interpretation>
              <emma:one-of disjunction-type="recognition" id="oneOf0">
                <emma:interpretation id="interp0" emma:lang="en-IN" emma:confidence="0">
                  <emma:literal>Programmer</emma:literal>
                </emma:interpretation>
                <emma:interpretation id="interp1" emma:lang="en-IN" emma:confidence="0">
                  <emma:literal>programmer</emma:literal>
                </emma:interpretation>
                <emma:interpretation id="interp2" emma:lang="en-IN" emma:confidence="0">
                  <emma:literal>Programme</emma:literal>
                </emma:interpretation>
                <emma:interpretation id="interp3" emma:lang="en-IN" emma:confidence="0">
                  <emma:literal>Programmes</emma:literal>
                </emma:interpretation>
                <emma:interpretation id="interp4" emma:lang="en-IN" emma:confidence="0">
                  <emma:literal>Programer</emma:literal>
                </emma:interpretation>
              </emma:one-of>
            </emma:emma>
          </inkml:annotationXML>
          <inkml:trace contextRef="#ctx0" brushRef="#br0">181 4569 203,'0'-9'0,"0"2"103,0-1-61,0 1 6,0 0-23,0 3 11,0 0 7,0 0-7,0 3-2,0 1-7,0 0-2,0 0-9,0 0-7,0 0-5,0 0-2,0 0-4,0 0-18,0 9 13,0 10 5,0 12-1,0 5 3,-1 7 0,-4 9 5,2 4-9,2 5 8,-1 9 1,2 7-9,0 5 2,0 1 3,8 2 0,2-3-1,4-5 0,-1-8 0,6-1-1,-6-8-3,1-5 8,-1-5-3,-4-7-2,-3-6 1,-2-5 4,1-2-8,-4-6-23,0-2-14,-1-4 10,0 0-4,0-8-18,-7 1 6,-1-6-2,-4 0-19,-1-5-19,-1 0-40</inkml:trace>
          <inkml:trace contextRef="#ctx0" brushRef="#br0" timeOffset="283.1999">3 5656 367,'-1'-4'0,"-1"0"43,2 4-28,0 0 1,0 0 12,0 0-11,0 0-13,0 0-2,0 0 1,2 0-6,5 7 0,5 4 4,4 8 1,4 2-3,-1 6-1,2 1 4,1 3 1,-2-3-3,2 1-2,-2-2 5,0-2-6,-2-3-39,-1-5-3,0-3 7,1-3-7,-3 1-7,1-6-3,-3-2-9</inkml:trace>
          <inkml:trace contextRef="#ctx0" brushRef="#br0" timeOffset="565.5719">422 5683 351,'0'-7'0,"0"3"97,0 1-53,0 2-10,0 1 4,2 0-9,-2 0-4,0 0 8,0 0-12,0 0-1,0 0 3,0 0-13,0 0-13,0 1-2,-2 6 7,-2 4-4,0 3 2,-4 9 0,0-1 18,1 1-12,-4 4-7,1-6 2,2 5 4,-4 1-5,-1 0 0,3 4 4,-6-2-8,2 5-99,2-3 9,0-3-24,-1-5-49</inkml:trace>
          <inkml:trace contextRef="#ctx0" brushRef="#br0" timeOffset="2393.3023">-2056 7024 247,'-3'-15'0,"-2"1"119,2 6-75,3-1-16,0 7-8,0 2-4,0 0-8,0 0-6,-2 0-4,2 4-15,0 8 17,0 9 0,2 16-2,-2 6 2,0 9 29,3 13-14,-2 4-17,-1 4 4,0 10 21,-6 0-13,-2 4-6,6-6 3,1-6-6,1-11-2,-3-8 2,3-5 2,-3-13-5,-3-6 0,5-5 4,-5-9 1,3-3-4,3-3 0,-7-8 2,5-4 1,2 0-1,-7 0 12,0-4-2,0-8-10,-8-11-2,4-12 2,0-10-1,1-11-14,6-9 2,-2-4 1,3-9-14,2-6 7,1-5 15,0-2 0,6-2-3,4-2 5,1 4 2,4 4-2,4 2 1,-4 9 0,7 8 19,3 7-7,-5 3-7,6 6 3,-1 5-6,1 6-4,1 12-1,-4 4 4,2 6-2,-4 6-5,4 9 8,-2 4-4,-3 1-5,3 14 1,-4 7 2,0 7-6,-2 13 6,-5 5 5,-1 2 0,-3 7-2,-5-3-5,-3 3 9,2-5-3,-7 2 0,-10-3 0,-1-6 3,-5-4-4,-5-3-5,-2-4 9,-8-4 5,4-2-10,-4-2 4,1-3 6,1-4-10,-2-2 2,2-5 0,6-3 7,7 1-8,5-1-35,6 1-10,6 0-25,0 0-63,4-2-46</inkml:trace>
          <inkml:trace contextRef="#ctx0" brushRef="#br0" timeOffset="3199.9744">-1710 7523 578,'0'-8'0,"0"4"16,0 1 15,5 3-21,10 0-3,6 0-8,8 7 0,6 5-1,-3 6 4,1 7-1,-3 2-7,2 5 8,-4 3 0,-8 2-4,0-1-6,-8 4 8,-5-4 0,-7 0-4,0-1 5,-10-3 1,-8-4-3,-5-2-20,-1-8 26,-4-4-5,5-4 0,-1-6 0,3-4 0,3 0 12,-4-8-9,3-6 7,2-10-3,2-6-6,2-9 3,10-6-8,3-7-3,13-3-5,13-3-4,8 3-7,5 1-9,4 3 15,2 9 10,-2 8-5,1 6 3,-1 5 5,-4 6 7,-3 0-3,-7 8 0,-3 8 0,-9 1 1,2 7-2,-7 5-12,-1 11 5,-2 7 6,-3 1 2,-1 10 0,-3 3 7,2-1-2,-2 2 0,2-2 2,-1-5-5,6-2-4,-1-1 3,2-8 1,5 2-2,-4-7 0,-1-7 0,2-3 4,-3-2-5,1-5-6,3-2 11,0-2 3,-2-1-4,5-4 4,0-7 7,0-7 6,3-4-6,-2-6-1,-1-9-4,3-2-4,1-5 1,-4-5 2,0-4-6,-6 2 3,-4-2 7,-3 4-2,-3 8-10,-3 3 0,-6 7 32,-7 7-18,-3 5-13,-1 5 2,-3-3 5,-3 8-8,-3 1 0,0 7 0,-5 1 4,5 9-4,1 6-8,4 2 8,3 4 0,6 1-21,-1 0-4,6 3 1,1 0-9,6 2-21,3-3-2,7-3-16,11-3-19,9-4 0,8-7-28</inkml:trace>
          <inkml:trace contextRef="#ctx0" brushRef="#br0" timeOffset="3859.5102">-137 7245 390,'0'-20'0,"0"-1"181,-7 7-130,-5-2-10,-8 3-15,-4 0-23,-8 5 2,-4 4 12,-3 4 0,0 0-16,1 8 6,0 9-4,8 2-6,4 3-5,3 5 10,6 1-4,4 2-3,7 0 2,3-3 4,3-1-2,1-3-52,7-4 32,6-3-9,6-4-7,5-5 8,5-1 1,5-6-7,-3-6-7,-3-6 15,-6-6 9,-5-4 3,-4-5 5,-3-3 14,-7-3-3,4-2 4,-7 4 10,2 7 19,-3 2 23,0 7-22,0 4 3,1 7-10,2 2-4,-3 2-3,0 0-17,3 4-8,-1 8-11,2 7 14,3 12 1,3 10 0,-1 4-10,0 10 13,-2 1 0,3 6-5,-1-1 1,1 2 1,1 2 0,-3 3-4,-1 4 8,-4 3-1,1 4-5,-4 3-1,4 3 3,1 1 2,-2 0-35,-2-4 11,2-4-8,-13-6 0,-5-10-14,-9-6 12,-1-9-3,-9-10 2,-4-4 3,-4-13 9,-1-6-10,-1-9 29,4-5 3,2-6 6,5-12 5,4-7 10,-1-12 29,7-9-22,-2-11-1,9-6 29,0-12-9,13-4 4,3-6-2,3-12 4,16 4-6,3-5-10,5 1-2,7-2 15,5 2-30,7 3-18,6 6 3,1 9-5,4 11-2,-7 13-24,1 6-19,-2 12-23,-1 10-32,-4 8-71,-2 6-30</inkml:trace>
          <inkml:trace contextRef="#ctx0" brushRef="#br0" timeOffset="4650.1381">28 7264 454,'3'-15'0,"4"5"74,5 4-39,1-6 0,7 4-8,3 2-9,0 3 2,3 3-13,0 6-8,3 10-1,0 10 2,-2 4 0,-1 8-7,0 7 5,-8 2 4,-5 2-4,-3 1-8,-10 0 5,0-2-13,0-6 1,-12-7 6,2-7 5,0-9-8,-4-3 7,0-8 10,4-5-1,-3-3 10,2 0 9,-4-5 15,1-14-2,-2-5 0,2-9-3,1-14-19,2-7 3,4-5-2,4 1 3,3-1-9,3 1-4,9 6 10,5 2-6,6 6-14,6 1-7,7 8-6,3 6-25,5 7-21,-2 5-6,4 10-19,1 4 8,0 3 11,-2 0 12,-6 0 12,-3 0-2,-3 3 20,-3 0 12,-5 0 19,-4-2 4,-3-1 10,-2 0 34,-2 2-23,-8-2-11,-2 4 15,-4-4 10,0 0-7,0 0-7,-4 0 3,-6 6-5,-10 0 13,-11 10 6,-5 3-25,0 6-10,-2 3-2,10 4 0,3-4-7,0 7 2,5 4 0,0 1 3,3-4-8,2 4 1,5-3 6,6-2-1,1-4-4,3-7-4,0 1 8,3-5 0,4-6-4,4-3-22,2-6 12,3-5-6,6 0 8,1-9 8,2-7-7,1-8-4,1-4 4,-4-9 5,-2-2-10,-1-6 0,-3-6 5,-1-1 1,1 4 5,-4 2 6,3 9 28,-7 10 8,2 11-13,0 3 13,-10 4-4,0 5-10,-1 0-11,0 4-9,0 3-9,6 9-11,3 7 9,-3 9 6,-1 7 0,0 8-6,-5 7 8,0 7 6,0 3-11,-5 0-58,4 1-36,1-3 39,0-9-80</inkml:trace>
          <inkml:trace contextRef="#ctx0" brushRef="#br0" timeOffset="5293.6625">1151 7256 617,'4'-4'0,"7"4"0,5 8-10,0 4 6,0 9 5,0 3-2,-7 6-7,-1 2 6,-2 3 1,-6 4-6,0-3 6,-6-2 2,-4-1 5,-3-6-7,-4-3-33,4-10 22,1-3-9,-1-7 5,6-4 14,-3 1 4,3-14 9,1-8-3,2-12-8,4-12 0,3-7-13,11-4 8,3 2 2,6 6-2,5 7 8,-2 9 3,0 7-4,1 4 2,-2 8 0,1 8 4,4 5-13,-4 4 0,-1 8 6,-1 12-2,-5 6-12,-3 6 10,-6 3-1,-2 5 4,-7 2 0,-1 2 0,3-2 3,-6-5-3,-3-6-15,2-9 14,-3-6-3,2-9-13,1-4 4,4-3 10,0-4-2,-6-3 10,3-8 48,2-14-48,1-12-10,0-7 0,11-5 6,5-3 4,3 4-6,6 2 2,-1 3 1,5 12-3,1 3-6,1 6 11,-1 4-2,-2 6-2,-4 2 12,-2 5-8,-1 5-7,-3 2 1,-2 11 4,0 3-1,-5 7-8,-2 8 3,-2 1 3,-4 1 2,-2 8 2,-1-2-2,0 4 4,-4 1-10,-2-1-15,-1-3-17,-2 2-21,1-4-50,-5-8-61</inkml:trace>
          <inkml:trace contextRef="#ctx0" brushRef="#br0" timeOffset="5966.2606">2031 7235 593,'8'-10'0,"7"7"0,2 3-12,0 0 16,1 12 2,-2-1-7,-5 8 0,1 1 2,-6 2-2,-2 4-4,-3 2 8,-1-1 7,-1 5-13,-8 2 2,-5-5 2,-2-3-2,0-4-11,1-9 2,1-3 7,5-3-13,4-7-7,-3 0 21,4-6 4,-2-9 4,3-12-5,3-5-2,3-13-34,10-3 4,3 2 17,4 3 19,2 7-5,4 7 0,2 5 0,-4 7-1,1 5-1,-2 6 3,0 4 0,4 2-1,-5 10-10,1 8 11,-3 7-2,-8-1-12,-2 9 13,-4-1 0,0 4 0,-6 1-3,0 2 6,0-4 2,-9-4-9,5 0 4,1-11 0,-5-3-9,7-11-4,-3-5 5,-1-1 7,1 0 2,3-11 20,1-7-13,0-8-7,8-10 1,1-8-4,5-3 3,4-5-1,2 1 0,6 8-12,4 0 18,1 12-10,3 5 5,1 3 3,-6 7-2,-5 7 2,-2 4 7,-6 5-3,0 0-12,-2 10 0,-2 11 3,-2 2-5,-4 8 11,-5 8 7,-1 0 5,0 5-7,-4 4-8,-3-2 8,1 1-7,-1-3-6,-1-3 1,3 5 2,-3-9 0,1-3-85,1-6 17,1-2-49,2-12-76</inkml:trace>
          <inkml:trace contextRef="#ctx0" brushRef="#br0" timeOffset="6751.0159">2911 7338 333,'8'0'0,"4"2"-2,7-2 3,-2 0 18,-1 0 8,4 0 1,2-6-6,2-5-5,5 1 10,-4-5-7,1-3-9,-3 0-2,-1-5-4,-4 1-10,1-5 3,-6-2 2,-3-2 3,-4-3-3,-6 2-4,0-5 9,0 7-10,-9 5-8,-1 6 20,-3 9-3,-4 5-7,-2 4-3,2 1 8,-9 9 0,-2 9 0,-1 6 6,-7 6-7,4 13-2,6 0-6,2 6 9,7 2 1,1 1-3,0-2-3,4 2 4,4-2-1,2-1-4,4-2 8,2-6-2,6-1-4,4-9-2,6-3 5,0-5 2,10-3-8,1-5 2,8-7 1,1-4-4,-1-4-3,1-8 9,0-8 0,-1-7-1,-2-7 1,-4-5 6,4-13-2,-1-10-7,1-3 5,2-7-2,-3-1 0,2 4-13,1 3 15,-3 8 0,-3 10-1,-2 9 16,-2 7 4,-2 9-11,0 4 10,-4 9 7,-2 4-8,-1-1-12,-1 3-8,-2 9 2,-2 8-2,-2 5-13,-2 10 19,0 1-2,-5 9-4,-1 4-1,1 1 4,-2 5-1,0 3-1,-3-1 0,-6 4 6,2-4-10,-5-5-1,2 1 9,-1-3-3,-1-5-2,0 2 2,4-2 0,-4-2-2,5-2-3,-2-7 8,8-2 1,1-6-8,-2-6 0,2-4 3,0-3 16,5-2-2,5-4 15,-3 1 1,10 0-12,8-2 2,7-3 6,10 0-17,10 0-10,5-5 2,4-6 5,1-3-11,-4-4-8,0 4-3,-2-7-15,-7 7-14,-4-2-17,-3 3-31,-17 2-38,-7-3-98</inkml:trace>
        </inkml:traceGroup>
      </inkml:traceGroup>
    </inkml:traceGroup>
    <inkml:traceGroup>
      <inkml:annotationXML>
        <emma:emma xmlns:emma="http://www.w3.org/2003/04/emma" version="1.0">
          <emma:interpretation id="{2DBC0EB4-A65D-43F2-A8BB-94DA20D7B54F}" emma:medium="tactile" emma:mode="ink">
            <msink:context xmlns:msink="http://schemas.microsoft.com/ink/2010/main" type="paragraph" rotatedBoundingBox="8261,11090 13525,10982 13545,11957 8280,12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CCE7C6-E114-4278-BCEE-20365D9200C4}" emma:medium="tactile" emma:mode="ink">
              <msink:context xmlns:msink="http://schemas.microsoft.com/ink/2010/main" type="line" rotatedBoundingBox="8261,11090 13525,10982 13545,11957 8280,12065"/>
            </emma:interpretation>
          </emma:emma>
        </inkml:annotationXML>
        <inkml:traceGroup>
          <inkml:annotationXML>
            <emma:emma xmlns:emma="http://www.w3.org/2003/04/emma" version="1.0">
              <emma:interpretation id="{D5F91A30-9F03-48E1-B294-B21721D80BD1}" emma:medium="tactile" emma:mode="ink">
                <msink:context xmlns:msink="http://schemas.microsoft.com/ink/2010/main" type="inkWord" rotatedBoundingBox="8344,11071 10052,11268 9945,12194 8237,11997"/>
              </emma:interpretation>
              <emma:one-of disjunction-type="recognition" id="oneOf1">
                <emma:interpretation id="interp5" emma:lang="en-IN" emma:confidence="0">
                  <emma:literal>can</emma:literal>
                </emma:interpretation>
                <emma:interpretation id="interp6" emma:lang="en-IN" emma:confidence="0">
                  <emma:literal>Can</emma:literal>
                </emma:interpretation>
                <emma:interpretation id="interp7" emma:lang="en-IN" emma:confidence="0">
                  <emma:literal>Cain</emma:literal>
                </emma:interpretation>
                <emma:interpretation id="interp8" emma:lang="en-IN" emma:confidence="0">
                  <emma:literal>Clan</emma:literal>
                </emma:interpretation>
                <emma:interpretation id="interp9" emma:lang="en-IN" emma:confidence="0">
                  <emma:literal>Cora</emma:literal>
                </emma:interpretation>
              </emma:one-of>
            </emma:emma>
          </inkml:annotationXML>
          <inkml:trace contextRef="#ctx0" brushRef="#br0" timeOffset="25943.4833">-2236 9417 97,'1'-11'0,"2"3"72,3-2-29,-2 1 13,-1 1 0,-3-3-21,0 4 5,-3-3 18,2 0-15,-4 4-9,-5-2 8,1 0-19,-6 5-16,-7-1-3,-3 4-1,-8 0-2,-6 6 4,-4 11-5,2 2 0,-4 3 2,1 10-4,-4 0 4,0 7 9,4 1-7,3 2 2,3 2 4,14-1-14,2 5-3,5 4 14,8-1-5,2 5-4,7-3-6,0-4 10,13 1-4,1-4-1,7-5 4,8-4 3,2-3-8,16-9-17,0-8-2,13-9-14,9-3-7,7-5-11,1-10-23,3-6-4,-7-4-18,-6-3-27,-7-7 58</inkml:trace>
          <inkml:trace contextRef="#ctx0" brushRef="#br0" timeOffset="26325.7495">-1920 9960 66,'30'-46'64,"-2"3"-22,-8 3 0,-10 2 2,-3 5-7,-4 9 7,-3 5-3,-4 3-20,-11-1 6,0 8 4,-4 3-15,-9 6-8,2 0 4,-7 6-8,-4 13-4,0 4 0,0 8 0,-1 1 4,6 8-3,6 1 0,5 0 5,5-4-12,7 0 3,2-2 6,7-1-5,0-1 0,7-6 1,2 0 2,7-8 0,5 0-5,0-12-4,9-4-10,3-3-4,-4-6 6,9-10 3,-8-7 1,0-4-3,1-7 12,-8-3 3,3-1 0,-6-8-3,-1 3 3,-6 2 7,0 4 4,-9 10 11,1 11 5,-2 7-1,-3 4-4,0 5 21,0 0 1,0 0-27,0 0-16,0 5-2,0 8-5,0 8 4,0 7 2,0 7 0,1 0 0,-1 2-3,0 6-12,1-8-30,2 2-5,-1-1-20,-2-1-42,0 0-39</inkml:trace>
          <inkml:trace contextRef="#ctx0" brushRef="#br0" timeOffset="26794.0825">-1550 9782 510,'3'-2'0,"0"2"18,0 0 8,5 0 3,-1 9-23,5 3 4,1 9-4,-4-1-7,-1 5 2,-5 4 4,0 2-6,-3-1 0,-1 3 2,-6-1 9,-4-8-15,0-4 0,1-5 4,-2-7 1,1-2 0,-1-4-12,2-2 13,0 0-2,1-10-9,2-5 14,0-13-7,1-11-12,6-2-5,6-5 4,10-1 10,2 2 2,7 4 8,1 1-2,0 9-4,4 3-3,-1 3 7,0 7-2,0 4 0,-3 8 0,-3 3 13,2 3-11,-2 9-2,1 2 0,-5 8 11,0 0-9,-3 5 4,-5 7 3,1 0-6,-5 6-3,-1 1 0,0-1 17,-3 3-20,0-4 2,-3-1 2,0 1 4,0-3-6,-5-2-39,2 0-19,-5-9-63,0-1-23</inkml:trace>
        </inkml:traceGroup>
        <inkml:traceGroup>
          <inkml:annotationXML>
            <emma:emma xmlns:emma="http://www.w3.org/2003/04/emma" version="1.0">
              <emma:interpretation id="{433680B2-D6CE-4355-AB91-3106B543FE75}" emma:medium="tactile" emma:mode="ink">
                <msink:context xmlns:msink="http://schemas.microsoft.com/ink/2010/main" type="inkWord" rotatedBoundingBox="10813,11038 13537,11037 13538,12010 10814,12011"/>
              </emma:interpretation>
              <emma:one-of disjunction-type="recognition" id="oneOf2">
                <emma:interpretation id="interp10" emma:lang="en-IN" emma:confidence="0">
                  <emma:literal>learn</emma:literal>
                </emma:interpretation>
                <emma:interpretation id="interp11" emma:lang="en-IN" emma:confidence="0">
                  <emma:literal>Learn</emma:literal>
                </emma:interpretation>
                <emma:interpretation id="interp12" emma:lang="en-IN" emma:confidence="0">
                  <emma:literal>Learns</emma:literal>
                </emma:interpretation>
                <emma:interpretation id="interp13" emma:lang="en-IN" emma:confidence="0">
                  <emma:literal>learns</emma:literal>
                </emma:interpretation>
                <emma:interpretation id="interp14" emma:lang="en-IN" emma:confidence="0">
                  <emma:literal>Hearn</emma:literal>
                </emma:interpretation>
              </emma:one-of>
            </emma:emma>
          </inkml:annotationXML>
          <inkml:trace contextRef="#ctx0" brushRef="#br0" timeOffset="27233.4068">-297 9240 660,'1'-15'0,"-1"9"62,0 2-11,0 2-6,0 2 0,2 0-33,-2 0-14,1 0 4,1 0-3,-2 2-10,4 6 1,0 11 11,2 5-2,-5 7-6,2 8 6,-3 7 2,0 3-2,-3 3-5,-4 7 6,-1 4 0,-3 6 4,6-2-3,0-3 3,4-7-5,1-3-4,0-9 9,1-1 1,4-4-10,3-7-25,-3-6 10,5-2-4,-2-7-7,1-5 5,7 0 0,0-7-20,4 0 16,6-6 10,0-6-11,6-9-15,5-6-5,5-10-17,3-1 31,0-5-122</inkml:trace>
          <inkml:trace contextRef="#ctx0" brushRef="#br0" timeOffset="28106.1769">25 9709 513,'-6'0'0,"6"0"63,0 0-40,-1 0 11,1 0 1,0 0-27,6 0-6,5 0 2,8 0 1,7 4-6,3-4 2,5 0 11,1-4-15,4-4-2,-4-7 1,1 3-1,-1-6-9,-5-3 2,-1-2 3,-5-4-9,-2 0 4,-7 0 6,-4 3-10,-9 0 4,-4 7 2,2 4 4,-7 0 7,-2 5-2,-7 5 3,-4-1 0,-6 4 0,-6 4-12,-4 11 15,-4 3-4,-1 4-1,-1 9 2,3-2 0,5 6 0,2 1-2,6 2 3,6 3 12,4 1-12,4-1 4,8 4 1,4-1-7,0 0-3,13-2 7,3-4-1,7-5-4,1-6-3,8-3 6,6-4 5,4-9-6,17-4 0,3-7 13,12-3-9,2-9-6,-2-7 4,0-3-3,-2-7-6,-4-2 5,-5-5 4,-6-2-1,-8-1-3,-6-4 4,-12 1 7,-11-1-11,-7 5 3,-10 3 5,-3 10 0,-5 3 23,-10 10 0,-6-1-3,-3 5-13,-8 3-5,-3 5 5,-4 0-9,0 8-5,7 11 0,1 4 2,2 5-2,7 2-4,3 5 6,9 2 0,0-2-2,7 1-9,2-3 13,1-6-4,0-4-4,3-5 2,8 1-6,-4-8-22,6 0-4,6-5 11,1-3-3,2-3 6,4-4-6,0-11-5,2-4-3,2-1 8,-6-9 6,1-6-1,-3 0 6,-8-6-8,-1 3 19,-1 6 10,-8 3 39,2 11 14,-5 8 2,1 2-6,-2 5 0,0 3-5,3 0-21,-3 0-20,0 0-5,1 3-5,3 9-4,4 8 1,-1 1 10,0 5-1,3 6-7,-1-4 0,-3 2 5,1 4 1,-1-6-5,1 5 2,-4 2 0,4-1-101,0 1 11,0-5 16,1-7-134</inkml:trace>
          <inkml:trace contextRef="#ctx0" brushRef="#br0" timeOffset="28504.454">1217 9608 754,'7'-12'0,"5"4"20,1 0-25,0 7 10,3 1 23,5 0-25,4 10-6,0 5 6,6 5 1,-5 7-7,3 4 2,-4 1 2,-2 6-1,-6 0-4,-2 2 5,-7 4 1,-3-6-4,-4 2-12,-1 0 2,-7-7-6,0-4-12,-6-5 3,1-8 8,3-10-3,-4-1 12,0-5 17,3-1 3,-6-10-6,2-8 7,1-7 7,-1-5-5,2-7 0,6-3 2,-1-3-9,3-6 2,4 5 10,1 1 2,12 6-14,6 3-7,3 4-11,5 4-20,9 4-54,2 2-40,2 7-39,1-1-142</inkml:trace>
          <inkml:trace contextRef="#ctx0" brushRef="#br0" timeOffset="28982.7959">1847 9573 525,'0'4'0,"2"-1"0,-1 5-1,3 5 1,4 6 0,-1 4 21,3 8-7,3 1 4,-3 6-2,0-2 0,-1 1-17,-3-1 0,-6-4 2,0-1 8,-6-4-13,-3-10 5,-1-2 3,1 2-2,1-9-4,3-1-3,1-5 1,-2-2-2,2-10 8,1-7 5,3-8-6,0-8-2,3-12-12,10-8 5,3-10-8,3-6-1,4 2 9,6 2-2,1 10-3,3 7 10,0 11 5,-2 7 0,-4 7 1,2 7 14,-4 6 2,-4 3-5,0 5-4,-3 2 0,3 6-8,-1 9-4,-3 6 1,3 6 2,-5 2 2,-2 5-1,1 3 19,1 2-6,-2 3-4,-3 1 1,-2-3 3,-3 2-9,-2-3-7,0-4 2,-3 2 9,-8-4-15,0 3 3,-10 2 4,2 5-4,-4-4-78,-6 0-35,0-9-37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2:49:13.09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23C450-B169-4211-A1D8-EC2958F7309F}" emma:medium="tactile" emma:mode="ink">
          <msink:context xmlns:msink="http://schemas.microsoft.com/ink/2010/main" type="writingRegion" rotatedBoundingBox="4158,1666 25089,526 25762,12875 4831,14015"/>
        </emma:interpretation>
      </emma:emma>
    </inkml:annotationXML>
    <inkml:traceGroup>
      <inkml:annotationXML>
        <emma:emma xmlns:emma="http://www.w3.org/2003/04/emma" version="1.0">
          <emma:interpretation id="{2C358149-99F5-4358-99C5-D735985D80A5}" emma:medium="tactile" emma:mode="ink">
            <msink:context xmlns:msink="http://schemas.microsoft.com/ink/2010/main" type="paragraph" rotatedBoundingBox="11372,1055 25147,866 25204,4984 11429,51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E59C8C-D892-4238-B0F0-78C563154E32}" emma:medium="tactile" emma:mode="ink">
              <msink:context xmlns:msink="http://schemas.microsoft.com/ink/2010/main" type="line" rotatedBoundingBox="11372,1055 25147,866 25176,2996 11402,3184"/>
            </emma:interpretation>
          </emma:emma>
        </inkml:annotationXML>
        <inkml:traceGroup>
          <inkml:annotationXML>
            <emma:emma xmlns:emma="http://www.w3.org/2003/04/emma" version="1.0">
              <emma:interpretation id="{C0F5A03A-A46F-4B2C-9C3D-1AA984344116}" emma:medium="tactile" emma:mode="ink">
                <msink:context xmlns:msink="http://schemas.microsoft.com/ink/2010/main" type="inkWord" rotatedBoundingBox="11381,1705 14595,1661 14615,3140 11402,3184"/>
              </emma:interpretation>
              <emma:one-of disjunction-type="recognition" id="oneOf0">
                <emma:interpretation id="interp0" emma:lang="en-IN" emma:confidence="0">
                  <emma:literal>next</emma:literal>
                </emma:interpretation>
                <emma:interpretation id="interp1" emma:lang="en-IN" emma:confidence="0">
                  <emma:literal>Next</emma:literal>
                </emma:interpretation>
                <emma:interpretation id="interp2" emma:lang="en-IN" emma:confidence="0">
                  <emma:literal>ntext</emma:literal>
                </emma:interpretation>
                <emma:interpretation id="interp3" emma:lang="en-IN" emma:confidence="0">
                  <emma:literal>nfext</emma:literal>
                </emma:interpretation>
                <emma:interpretation id="interp4" emma:lang="en-IN" emma:confidence="0">
                  <emma:literal>text</emma:literal>
                </emma:interpretation>
              </emma:one-of>
            </emma:emma>
          </inkml:annotationXML>
          <inkml:trace contextRef="#ctx0" brushRef="#br0">126 162 421,'0'-2'0,"3"0"28,-3 2-18,1 0-8,2 0-4,3 8-5,1 6-1,0 7 0,1 2 9,-4 9 0,0 2 2,-4 2 0,0 4-3,-7-1 0,-6-2 0,1-2 3,-3-6-3,0-2-3,2-7 4,0-3 0,0-5-1,3-8-7,-3-4 9,3 0-1,-2 0 1,4-4 4,0-10-2,3-6-4,5-9 0,0-13-12,11-4 0,11-5 2,8-3 4,3 2 2,6-1-1,0 6 1,-2 0 4,0 12 0,-1 5 0,-4 8 3,0 3 1,-5 8-1,-1 5 1,-3 2 1,-1 4-2,-3 4-1,0 9-2,-3 2 0,1 12-4,-7 3 6,-3 7 26,-2 6-17,-4 1-8,-1 6 1,7 1-2,-7 1-1,0-3 0,0 1-1,0-4 0,0 0 0,-6 2-30,1-3 6,-7-5-34,-2 4-15,-2-5-38</inkml:trace>
          <inkml:trace contextRef="#ctx0" brushRef="#br0" timeOffset="1383.2203">866-600 294,'0'-21'0,"0"8"40,0 3 4,0 7 0,0 3-3,0-3-28,0 3-16,0 0-7,0 3 2,0 10-8,-5 11 15,-2 12 2,1 13 32,-4 7-17,2 12 9,-1-2-7,6 8-8,-6 6-5,8 0 7,2 8-6,-1 1-3,0-5-2,3-7 2,3-5-4,3-3 0,-1-5 2,2-3 2,2-3-4,-3-7 2,-1-5 1,0-10-4,-6-5-19,3-3-17,-4-6-15,2-2-45,-3-5-16,3-9-48</inkml:trace>
          <inkml:trace contextRef="#ctx0" brushRef="#br0" timeOffset="1645.4677">805 138 396,'0'-11'0,"0"7"69,0 0-26,0 1 13,0 2-26,0-3-16,9 1-11,11-6-3,4-1 0,15 1 2,-4-2-2,9 6 0,2 2-6,-1 1-42,7 2-35,-2-2-32,-1 1-22</inkml:trace>
          <inkml:trace contextRef="#ctx0" brushRef="#br0" timeOffset="2076.8462">1243 189 355,'-3'0'0,"3"0"-2,0 0 0,0 0 4,0 0 16,0 0-16,7 0-3,9 0 2,9-3 34,5-5-23,8-1-10,2-4-2,2-1 0,0-9-27,-3 0-8,1-6 8,-11-1-6,-4 1-20,-12 3 7,-13 5 26,0 4-3,-16 5 18,-6 2 8,-4 3 2,-9 7 5,-1 0 11,-3 4 11,0 5-7,0 7-3,6 1-1,-2 7-5,1 3-2,8 4-6,-3 8-1,4 2 4,8 2-1,0 9-1,5 2 3,5 5-5,2 1 3,7-1-2,-1-1-2,12-3-1,3-6-1,7-6 3,2-5-1,4-11-5,7-3 4,7-8 4,6-5-4,8-10-3,8-1-1,7-11-2,8-5-102,-2-12-44</inkml:trace>
          <inkml:trace contextRef="#ctx0" brushRef="#br0" timeOffset="2296.0009">2275 24 562,'-9'-10'0,"9"10"17,0 0-23,-6 0 2,2 3-4,-9 7 9,-12 16-1,-1 7 0,-3 4 5,-4 6-1,1 1-2,-4 5 0,-4 4 1,-5-1-1,3 5-4,-1-2 4,-2-5-4,4-5-66,1-6 1,2-6-6,8-6-26,-5-8-45</inkml:trace>
          <inkml:trace contextRef="#ctx0" brushRef="#br0" timeOffset="2534.1808">1712 147 337,'18'-1'0,"5"-2"-5,4 3 5,-5 13 24,1 5-8,5 1 7,-5 4 4,0 1 6,4 0-7,-6 7-7,6 3-14,0 1-2,-5 5-6,1-4 6,0 1-2,-5-2-1,-1-5 0,2-4 0,-5-4-55,7-2 7,3-5-14,5-3 25,0-9-74</inkml:trace>
          <inkml:trace contextRef="#ctx0" brushRef="#br0" timeOffset="2838.4166">2543-602 492,'0'-8'0,"3"3"69,-3 5-58,0 0-12,0 0-4,0 6-8,6 11-2,1 10 16,0 12 12,2 6-1,-2 10 10,2 9-7,-6 7 2,3 2-15,-2 6 3,-1 4-3,0 0-4,-3 5 4,0-8 0,0-1 0,1-2-1,-1 2 0,-1-10-1,1-3 0,0-2-58,1-11 5,4-3-31,-3-9-24,-2-8-60</inkml:trace>
          <inkml:trace contextRef="#ctx0" brushRef="#br0" timeOffset="3099.742">2373 92 432,'0'-4'0,"0"4"53,8 0-41,5-4 2,13-2 11,6 2-4,9-3-7,6 4 1,1-2 6,3 0-7,9-4-11,4-1 1,4-1-3,4-1-2,-5-2-19,-4-1-34,1 1-42,-6 1-4,-5-2-20</inkml:trace>
        </inkml:traceGroup>
        <inkml:traceGroup>
          <inkml:annotationXML>
            <emma:emma xmlns:emma="http://www.w3.org/2003/04/emma" version="1.0">
              <emma:interpretation id="{4B717EC5-3526-41DE-824B-EB270B9F48BD}" emma:medium="tactile" emma:mode="ink">
                <msink:context xmlns:msink="http://schemas.microsoft.com/ink/2010/main" type="inkWord" rotatedBoundingBox="15704,995 18130,962 18156,2867 15730,2901"/>
              </emma:interpretation>
              <emma:one-of disjunction-type="recognition" id="oneOf1">
                <emma:interpretation id="interp5" emma:lang="en-IN" emma:confidence="0">
                  <emma:literal>free</emma:literal>
                </emma:interpretation>
                <emma:interpretation id="interp6" emma:lang="en-IN" emma:confidence="0">
                  <emma:literal>Free</emma:literal>
                </emma:interpretation>
                <emma:interpretation id="interp7" emma:lang="en-IN" emma:confidence="0">
                  <emma:literal>foee</emma:literal>
                </emma:interpretation>
                <emma:interpretation id="interp8" emma:lang="en-IN" emma:confidence="0">
                  <emma:literal>fee</emma:literal>
                </emma:interpretation>
                <emma:interpretation id="interp9" emma:lang="en-IN" emma:confidence="0">
                  <emma:literal>foe</emma:literal>
                </emma:interpretation>
              </emma:one-of>
            </emma:emma>
          </inkml:annotationXML>
          <inkml:trace contextRef="#ctx0" brushRef="#br0" timeOffset="4061.5233">4743-143 299,'0'-14'0,"0"8"140,0 0-69,0 1-22,0 5-18,0 0-30,0-1-2,0 1-18,0 5 5,0 12 7,0 10 6,1 10 2,3 7 3,4 6-3,-7 4 1,-1 3 0,0 2-3,-3 0 2,-7 1-1,4-5 0,-4-5 4,6-9-4,2-5 4,-3-9-3,2-8-2,1-3 0,-1-7 1,2-5-3,-1-2 2,1-2 2,-5 0 11,0-2 0,-7-13-4,-1-7-2,0-11-1,3-10-4,1-9-2,5-12-1,-1-11 1,6-12-1,-2-12 4,8-14 2,4-9-4,9-7 0,8-4 0,14-6 7,7 0-4,4 10 18,5 9-1,1 18 6,-3 16-13,-3 17-1,-3 16-10,-3 16-3,-1 11 0,3 11-4,0 8 0,2 4 0,4 3-11,-11 15-19,-4 6-16,-10 14-25,-15 9 2,-14 14 9,-10 15-31,-29 10-25</inkml:trace>
          <inkml:trace contextRef="#ctx0" brushRef="#br0" timeOffset="4554.9695">4328 48 500,'7'-30'0,"15"6"50,8-2-36,13-2-9,14 1 4,5 1 0,6 3 10,-3 4 4,1 4 0,2 10-7,-1 5-11,-1 0 2,4 6-9,-7 8 2,-7 2 0,-3 3-1,-9 10 1,-3 3-13,-11-2 11,-8 5-4,-6-2-9,-9-3-4,-1 5 5,-8-1-5,-14-3-13,-14-1 23,-13 0-3,-6 1-7,-6-1 3,0-12 9,4-5-1,8-9 12,8-3-2,9-1 5,6-9 3,0-7 11,4-7 4,4-8-11,8-3-7,2-10 12,18-2-7,12-5-7,14-3-4,7-3 6,11 2-5,5 3-4,9 5 1,-3 6 2,3 6-2,-8 4 0,-4 6 1,-2 2 0,-10 11-1,-5 1-2,-10 5 4,-14 6-2,-5 3-73,-7 8-34,-5 9 18,-4 6-16,-6-4-71</inkml:trace>
          <inkml:trace contextRef="#ctx0" brushRef="#br0" timeOffset="5033.3798">5677 34 481,'-1'-7'0,"1"7"26,0 0-20,0 0 7,10 0-5,6-6-6,7-2-2,7-3 0,4-1 10,2-1 3,-3-5-3,0-1-6,3-2-5,-2-2 0,-8-3 2,-3 4-2,-9 1-16,-4-2-6,-5 4-6,-7 0 4,-4 4-6,-9 7 20,-9 0-5,-7 5-1,-4 3 11,-5 12 8,1 5-2,-3 6 0,4 2 0,6 5 0,3 3 3,6 8-3,2-2 5,5 4-1,3 1 3,7-2 0,2-2 5,2-3-6,2-4-4,4 0 6,8-5-4,4-6-3,4-2 4,3-6 5,13-5 2,11-4 7,6-4-5,8-1-10,4 0-7,-2-2-19,1-2-41,0-7-29,-7-4-52</inkml:trace>
          <inkml:trace contextRef="#ctx0" brushRef="#br0" timeOffset="5454.7272">6307 8 389,'0'0'0,"0"0"-70,2 5 73,7-4-1,5 3 2,5-4 15,4 0 5,7-5 0,1-8 3,0 0 3,3-3-20,2-3-9,-4 3 0,1-6-1,-7-1 0,-5 1-13,-5-4 3,-5 4-3,-9 1 2,-2-2 9,-2 5-7,-10 2 6,-7-1 1,-1 11 2,-12-2 0,-3 5-6,-1 6 7,-1 3-2,4 7 2,-1 5-1,1 7 0,3 1 12,1 8-8,0 6 5,7 8 2,3-1-1,1 5 2,5 1 3,3-1-1,4-3-3,7-3-9,-1-4 0,10-7 3,3-2-4,9-6 2,1-8 4,6-5-4,6-1 2,10-9 1,11-4 0,9 0-6,4-8 0,-1-1-133,-7-5 20,-8-10-137</inkml:trace>
        </inkml:traceGroup>
        <inkml:traceGroup>
          <inkml:annotationXML>
            <emma:emma xmlns:emma="http://www.w3.org/2003/04/emma" version="1.0">
              <emma:interpretation id="{938FCB89-08BC-4939-866A-3DB6377B9A78}" emma:medium="tactile" emma:mode="ink">
                <msink:context xmlns:msink="http://schemas.microsoft.com/ink/2010/main" type="inkWord" rotatedBoundingBox="19177,1437 25154,1355 25174,2810 19197,2892"/>
              </emma:interpretation>
              <emma:one-of disjunction-type="recognition" id="oneOf2">
                <emma:interpretation id="interp10" emma:lang="en-IN" emma:confidence="0">
                  <emma:literal>Grammar</emma:literal>
                </emma:interpretation>
                <emma:interpretation id="interp11" emma:lang="en-IN" emma:confidence="0">
                  <emma:literal>Gamma R</emma:literal>
                </emma:interpretation>
                <emma:interpretation id="interp12" emma:lang="en-IN" emma:confidence="0">
                  <emma:literal>Gammar</emma:literal>
                </emma:interpretation>
                <emma:interpretation id="interp13" emma:lang="en-IN" emma:confidence="0">
                  <emma:literal>Gammas</emma:literal>
                </emma:interpretation>
                <emma:interpretation id="interp14" emma:lang="en-IN" emma:confidence="0">
                  <emma:literal>Goammar</emma:literal>
                </emma:interpretation>
              </emma:one-of>
            </emma:emma>
          </inkml:annotationXML>
          <inkml:trace contextRef="#ctx0" brushRef="#br0" timeOffset="6888.9782">8489-670 58,'9'-15'0,"4"1"64,3-3-30,-4 1 9,1-1-12,-5-1-5,-3 3 9,0 1 4,-2-7-8,-3 7-4,0-4 5,-8-2-5,-7 7-11,-5 0-15,-5 2-2,-8 4-3,-10 6-1,-6 1 2,-6 9 1,-2 6 1,0 5 1,-1 5 0,7 1 3,6 8-4,3 4-2,3 13 3,-1 3-2,0 14 2,2 3 0,9 5 1,9-1-1,8 1-4,8 0 6,4 0-4,0 3-6,10-7 8,6-2 0,8-5 2,7-7-4,6-7 1,10-8-6,3-8 3,4-11-14,2-9 6,-1-8 5,-2-7-8,-3-7 11,-1-9 4,-5-6 0,0-6-9,-2-4 12,-8-6 0,-3-2-1,-12-3-2,-8 0 0,-5-2-13,-3 4-10,-3 6 32,-3 5 11,-6 5 7,1 7 7,-3 0-6,0 3 5,1 8-16,4 2 2,6 5-6,0 0-16,0 2-7,0 8 1,0 10 5,0 9 2,-3 6-1,2 4 3,1 6 0,3 3 0,4-3 0,7 2 4,-4-7-5,3 3 0,3-5 0,-3-3-14,-4-2-5,4-2 2,-3-4-17,3 2-25,1-6-6,-1-3-30,-5-8-93</inkml:trace>
          <inkml:trace contextRef="#ctx0" brushRef="#br0" timeOffset="7777.7093">8044 8 474,'0'-13'0,"0"8"55,16-3-46,13-5-12,17-4 4,11 1 3,5-1-4,3 1 0,3 5 0,-3-1 0,7 4 3,5 1-4,-4 6 2,2 1 0,-8 1-1,-9 10-3,-8 2 3,-2 1 0,-6 8-7,0 1 8,-2 2-2,-4 4-5,1-1 0,-7 3 1,-3 0-1,1 3 0,-11 0-1,-4 1-4,-7 0-6,-6-1 1,-2-3-13,-16 0 11,-11-4 13,-3-4 4,-6-3-2,-1-3 4,-1-7-1,-2-3 0,0-7 7,5 0-1,0-7 4,4-3 9,3 0 0,5-8 10,7-1 0,2-3-6,6-1-3,7-3-11,3-2 6,13 1-7,13 2-12,10-7-6,11 1-7,13 0-13,6-1-15,5 4-3,6-1 4,-2 3-3,3 2 16,-2-2 9,2 3 5,0-1-4,-8 2 2,-8 5 11,-10-1 9,-7 5 2,-9 4 1,-15 0 10,-9 7 10,-9-2 19,-3 2 11,0 1-19,-7 1-10,-12 0-8,-11 8-16,-17 9-2,-3 6-3,-4 4 5,7 1 1,5 1-2,3 0 0,7 3 0,3 0 2,4 3-2,5 1 0,7-1 1,5 3-1,6-1-7,2-4 7,0-1 0,4-5 0,7-2-8,4-5-12,7-5-7,3-5 11,5-6 12,5-4-1,1-11 0,3-2 5,-7-8 0,-8-1-46,-1-9 36,-1-7 5,1-3-15,0 0-5,-1 2-4,-2 4 11,-8 4 20,-4 7 20,0 5 15,-3 9-4,-2 4 4,-3 2-4,2 4 3,-2 0-29,1 0-10,3 8-3,1 7 10,-1 4 3,0 6-6,4 7 6,-5 1 4,-1 3-8,1 2-3,-1-2 0,-2 2 1,4 1-1,-4-3-51,0 4-18,0-6-56,-3-9-61</inkml:trace>
          <inkml:trace contextRef="#ctx0" brushRef="#br0" timeOffset="8433.3419">10119-23 496,'16'-16'0,"4"7"0,6 7 0,3 2 0,3 2 9,-4 11-12,-7 4 5,-3 5-4,-7 3-11,-2 7 5,-9 1 5,-4-1 3,-7 7 0,-6-8 0,-6-1 4,4-8-8,0-5-5,2-3 5,1-7 2,0-7-2,0 0 5,2-4 1,4-13 0,4-3 3,0-9-10,6-9-5,6-5-3,13 2 8,8 0-1,4 2-1,2 4 0,-1 6 2,2 9 5,1 5 0,4 6 0,-4 2 0,-2 4 11,-3 3-10,-1 0 0,-6 17 0,2 2-1,-5 4 0,-4 9-1,-6-1-1,-4 2-3,-6 4 3,0-2 2,-10-4 0,-5 4-8,-4-6 4,-2-5-6,-2-2-3,0-4 4,5-9-5,2-2 10,3-7 2,3 0 3,2-12 6,6-3 0,-2-11-10,4-4 6,7-10 0,9-4-4,10-1 0,0-1 1,9 1 0,-1 9 5,1 1-3,0 7 4,-2 6 2,2 9-8,2 2 0,-5 4 18,-2 6-7,-2 1-3,-4 3-3,-3 12-1,2 1 1,-7 9 2,-2 7-5,-4 4-1,-1 8-1,-5 2 0,-1 3 7,-3-1-11,1-2 6,-2 0 1,-6 0-6,-8 1-48,-1-3-10,-2-4-14,-5-8-67</inkml:trace>
          <inkml:trace contextRef="#ctx0" brushRef="#br0" timeOffset="9093.8472">11142-72 365,'16'0'0,"2"2"0,2 8 28,-1 6-17,-3 3 1,1 4 4,-6 3-9,-2 1-3,-6 0-6,-3 3 4,-4-3-1,-9-1-1,-5-1 0,-5-2 4,2-4-4,-3-7-13,1-5 4,9-2-1,1-5 1,1-5 5,2-8 0,6-8-6,4-9-18,1-10 4,12-4 5,5-4 3,8-1 4,-3 8 13,7 5 3,6 7 1,-3 3 2,5 8 7,-5 5-4,2 8-7,-2 2 7,-3 3-2,-1 3-5,-3 6-1,-2 9 6,-3 5-2,-1 2-1,-5 6-1,-8 4-3,-5 0-2,-1 3 0,-7 3 1,-8-4 0,-1-5 2,-2-4-5,-3-4-7,4-6 0,1-7-5,4-6 11,4-5 4,-5-2 0,2-11 18,6-9-10,2-8-15,2-8 6,15-7 0,5-6-7,7-1-7,8 3 6,3 6 3,2 6 4,8 5-3,-2 4 7,-3 3-3,-1 9 0,-9 2 2,-1 6 14,-4 8-8,-2 0 3,-8 8-3,0 2-3,-4 8 4,-2 7-1,-2 9 4,-1 2 0,-7 8-2,0 2-5,-2 4 0,1 5 1,-5-4-7,-6 2 4,-2-1-4,-2-1-12,-1-2-19,1-4-6,2-6-52,4-9-45</inkml:trace>
          <inkml:trace contextRef="#ctx0" brushRef="#br0" timeOffset="9573.2252">12675-226 490,'-2'-13'0,"-11"7"26,-8-1-29,-10 6 0,-8 1 5,-2 2-4,-5 15 0,4 1 5,4 5-2,2 4 0,0 3 2,4 5 0,1 8 0,0 5-3,8-3 0,1-2 5,7-5-7,4-11-2,6-1 1,2-7 2,3-2-4,7-1 6,5-1-2,1-9-13,1-3 6,11-3 6,2-9-1,5-12-5,4-3 1,1-9-2,-3-6-2,-2-4 8,-4-6 3,-2 4 0,-5-3-4,-1 9-2,-4 6 12,-5 10 20,-1 9 1,-8 8 9,-1 2 3,-1 4-5,0 0-27,0 0-5,2 4-4,1 6-21,4 8 19,0 11 1,-1 12 0,-3 5 5,-3 1 2,-2 7 0,-8-2-8,4 1 5,1 4-2,0-4-59,4 1-6,-6-3 6,4-5-33,4-12-91</inkml:trace>
          <inkml:trace contextRef="#ctx0" brushRef="#br0" timeOffset="10017.6061">12850-251 443,'12'-6'0,"8"6"18,8 0-14,2 0 3,6 10 1,3 4 4,-1 9 11,-4 0-6,0 7-7,-8 1-7,-5 8 5,-5 3-12,-6 3 4,-1 4 0,-8-2 8,-1 0-10,-4-2 2,-6-4 0,-9 2 2,-4-5-3,-6-1-6,-1-4 7,-3-8-24,1-8 11,-3-5 12,8-8-2,6-4-4,3 0 8,3 0 7,4-13-2,2-7 3,3-9 0,6-8-7,0-8-3,12-7 0,9-4 2,5-4 7,6-1-2,9 1 1,1 1 8,11 5-2,5 1 8,1 2 0,5 6-15,-1 2-5,-1 5 0,-2 5-1,-4 3 0,2 1-23,-5 2-24,-2 8-41,-11 1-27,-8 6-68</inkml:trace>
        </inkml:traceGroup>
      </inkml:traceGroup>
      <inkml:traceGroup>
        <inkml:annotationXML>
          <emma:emma xmlns:emma="http://www.w3.org/2003/04/emma" version="1.0">
            <emma:interpretation id="{C2856213-AA6A-42AB-B201-C40F7F412957}" emma:medium="tactile" emma:mode="ink">
              <msink:context xmlns:msink="http://schemas.microsoft.com/ink/2010/main" type="line" rotatedBoundingBox="15089,3358 19317,3483 19268,5108 15041,4983"/>
            </emma:interpretation>
          </emma:emma>
        </inkml:annotationXML>
        <inkml:traceGroup>
          <inkml:annotationXML>
            <emma:emma xmlns:emma="http://www.w3.org/2003/04/emma" version="1.0">
              <emma:interpretation id="{A2E6D822-B128-4494-9681-4950311511D4}" emma:medium="tactile" emma:mode="ink">
                <msink:context xmlns:msink="http://schemas.microsoft.com/ink/2010/main" type="inkWord" rotatedBoundingBox="15089,3358 19317,3483 19268,5108 15041,4983"/>
              </emma:interpretation>
              <emma:one-of disjunction-type="recognition" id="oneOf3">
                <emma:interpretation id="interp15" emma:lang="en-IN" emma:confidence="0">
                  <emma:literal>(CFG)</emma:literal>
                </emma:interpretation>
                <emma:interpretation id="interp16" emma:lang="en-IN" emma:confidence="0">
                  <emma:literal>( CFG)</emma:literal>
                </emma:interpretation>
                <emma:interpretation id="interp17" emma:lang="en-IN" emma:confidence="0">
                  <emma:literal>( (FG)</emma:literal>
                </emma:interpretation>
                <emma:interpretation id="interp18" emma:lang="en-IN" emma:confidence="0">
                  <emma:literal>CFG)</emma:literal>
                </emma:interpretation>
                <emma:interpretation id="interp19" emma:lang="en-IN" emma:confidence="0">
                  <emma:literal>( CIG)</emma:literal>
                </emma:interpretation>
              </emma:one-of>
            </emma:emma>
          </inkml:annotationXML>
          <inkml:trace contextRef="#ctx0" brushRef="#br0" timeOffset="10938.5392">4305 1094 281,'-6'-13'0,"-4"4"97,6 0-38,-1 5-19,-2-1-18,1 3-13,-5 2-8,-5 0 0,-3 0-2,-10 15 0,-6 2 3,-4 10 6,-8 9-4,0 7 3,3 9 0,-7 10-2,-4 11 6,7 16-8,-1 3 1,6 7 0,13-2-6,5-5 4,12 3-2,12-14 0,1-4-7,11-5 7,11-11 0,11-5-4,9-8-4,11-9-6,10-9-5,10-11-3,14-9-31,8-4-11,9-6-29,-5-10-109</inkml:trace>
          <inkml:trace contextRef="#ctx0" brushRef="#br0" timeOffset="11382.8919">5150 1471 247,'-14'-13'0,"-1"2"53,1 3-8,-5 0-16,0 4-14,-5-1-3,2 3-4,-4 2-6,1 5 6,-5 7-1,-2 5 4,0 5 2,-5 7-1,4 4 0,1 4-5,1 7-2,7 2-1,-1 1 0,7 2-6,0 0 4,5-2 0,6 4-3,1 0-4,6-7 6,0 2-2,9-8-4,5-1 1,8-7-12,4-7-5,7-11-12,6-4 7,6-5-17,7-3-19,3-8-14,-3-9-28</inkml:trace>
          <inkml:trace contextRef="#ctx0" brushRef="#br0" timeOffset="11626.0949">5550 1603 438,'0'-12'0,"0"7"91,0 5-36,0 0-22,0 0-22,0 0-12,0 0-5,0 0 4,-1 1-7,-1 10-1,2 9 14,-2 7 5,-6 13-1,3 0-4,-6 6 4,4 0-8,-3 3 0,0 1 0,-4 1 5,1 1-7,-2-5 1,-1-6-15,2-8-24,-1-3-18,7-7-4,2-6-6,1-3-2,3-7-2,-1-7-16,-3-8 10</inkml:trace>
          <inkml:trace contextRef="#ctx0" brushRef="#br0" timeOffset="11818.2655">5516 1563 411,'13'-44'0,"4"5"137,6 10-88,2 0-29,5 2-19,5 4 1,1 0 4,6 2-4,1 5-3,-4-1 2,-4 7 5,-5 1-6,-4 9-7,-4 0 2,1 1-54,-4 11-13,-2-2-17,-5 11-28,-11 1 21,-1 1-56</inkml:trace>
          <inkml:trace contextRef="#ctx0" brushRef="#br0" timeOffset="12038.4736">5377 1854 451,'-2'0'0,"2"0"68,0 0-60,0 0-7,0 0 0,9 0-2,11 0-2,9 0 6,10-8 25,13 2-22,5-4-6,3-3 0,8-1 0,9-2-59,7-4 16,7 4-49,4 0 13,-2-6-10,-4-7-54</inkml:trace>
          <inkml:trace contextRef="#ctx0" brushRef="#br0" timeOffset="12509.8502">6758 1427 333,'-7'-13'0,"-6"1"113,-3 2-54,-1 3-50,-8-1-9,-4 8 0,-5 0-3,0 13 1,-3 5 3,-2 2 1,0 12 0,4 1-2,2 6 0,3 2 0,-1 5-1,2 2 0,2 3 1,2-2 0,5 4 0,3 0-3,2 1 4,4-1 0,1-1-2,5-4 0,5-2 0,0-6-2,3-5 1,12-5 4,3-6 2,11-7-5,9-6-9,4-10 8,6-1-2,2-6-2,4-8 0,-5-7-4,1-4-11,-4-5 0,-1-4 2,-1-7-1,-4-5-5,-8 2 5,-6 5 4,-10 8 13,-12 5 6,-2 7 55,-2 3-1,-2 7-3,1 7-10,-1 0-5,1 2-11,-1 0-16,-1 0-13,-2 2-7,-4 5 5,-3 11 0,-1 7 5,0 6 0,5-1-4,1 5-2,1-3 4,0 2 2,0-3-3,3-4-4,2-3-15,-2-3-17,3-5-3,0 0 6,1-3-22,2-4 2,9-1 3,1-7-20,0-1-105</inkml:trace>
          <inkml:trace contextRef="#ctx0" brushRef="#br0" timeOffset="12744.0143">6576 1918 502,'0'-6'0,"0"5"68,0 0-39,0-1-14,5-5-1,15-1-7,4-2-5,10-4-1,6 2-1,2-5 0,0 5 1,7 1-1,4 0-15,1-2-42,4 3-7,-5-6-25,-5-1-39,0-2-41</inkml:trace>
          <inkml:trace contextRef="#ctx0" brushRef="#br0" timeOffset="13099.3331">7390 1151 395,'10'-10'0,"6"6"14,1-2 1,9 4 4,3 2 11,0 0-2,3 10-2,0 0-7,-5 8 7,8 5-3,-4 0-12,-3 4 3,2 7-5,-4 4-5,-3 3-3,0 8-2,-1 0 2,-3 11 22,4 4-15,-8 6-5,-4 4 0,-8 4-1,-2-1 2,-2 2 1,-12-2 0,-12-4-10,-15 3 3,-15-5 4,-11-4 2,-11-5-5,-3-7 2,1-6 7,-3-3-10,-2-2-9,-9-2-27,-9 4-60,-2-3-42,-3-11-63</inkml:trace>
        </inkml:traceGroup>
      </inkml:traceGroup>
    </inkml:traceGroup>
    <inkml:traceGroup>
      <inkml:annotationXML>
        <emma:emma xmlns:emma="http://www.w3.org/2003/04/emma" version="1.0">
          <emma:interpretation id="{8E387B8B-89A2-4525-B13E-416E35FD31C2}" emma:medium="tactile" emma:mode="ink">
            <msink:context xmlns:msink="http://schemas.microsoft.com/ink/2010/main" type="paragraph" rotatedBoundingBox="4524,8616 22261,7428 22398,9473 4661,10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14ACA8-9026-4429-9FA7-0BE5ADFA54B5}" emma:medium="tactile" emma:mode="ink">
              <msink:context xmlns:msink="http://schemas.microsoft.com/ink/2010/main" type="line" rotatedBoundingBox="4524,8616 22261,7428 22398,9473 4661,10661"/>
            </emma:interpretation>
          </emma:emma>
        </inkml:annotationXML>
        <inkml:traceGroup>
          <inkml:annotationXML>
            <emma:emma xmlns:emma="http://www.w3.org/2003/04/emma" version="1.0">
              <emma:interpretation id="{DFA6E9BF-1ED8-4332-A40D-6C9F87321BF1}" emma:medium="tactile" emma:mode="ink">
                <msink:context xmlns:msink="http://schemas.microsoft.com/ink/2010/main" type="inkWord" rotatedBoundingBox="4506,8873 9570,8334 9709,9644 4645,10183"/>
              </emma:interpretation>
              <emma:one-of disjunction-type="recognition" id="oneOf4">
                <emma:interpretation id="interp20" emma:lang="en-IN" emma:confidence="0">
                  <emma:literal>Attain</emma:literal>
                </emma:interpretation>
                <emma:interpretation id="interp21" emma:lang="en-IN" emma:confidence="0">
                  <emma:literal>Nation</emma:literal>
                </emma:interpretation>
                <emma:interpretation id="interp22" emma:lang="en-IN" emma:confidence="0">
                  <emma:literal>Alain</emma:literal>
                </emma:interpretation>
                <emma:interpretation id="interp23" emma:lang="en-IN" emma:confidence="0">
                  <emma:literal>Niacin</emma:literal>
                </emma:interpretation>
                <emma:interpretation id="interp24" emma:lang="en-IN" emma:confidence="0">
                  <emma:literal>Nairn</emma:literal>
                </emma:interpretation>
              </emma:one-of>
            </emma:emma>
          </inkml:annotationXML>
          <inkml:trace contextRef="#ctx0" brushRef="#br0" timeOffset="16938.5114">-6660 6829 393,'-6'-28'0,"4"6"175,2 4-122,0 8-26,0 4-22,0 6 2,0 0-6,-2 0-2,2 0-16,0 6 7,7 12 4,6 11-4,2 15 6,-1 8 6,-7 13-3,2 9-1,-6 2 4,-2 6-1,-1 3-2,-4-1 1,-3 2-1,0-4-28,2-8 11,-2-10 0,1-11 7,1-12-5,-3-9-6,3-8 11,-4-13-5,3-6-7,-3-5 21,2-4 4,-7-10 13,-4-18-18,3-8-9,-3-14 4,4-11-4,-1-8 2,5-10 5,3 0 2,1 2 2,2 0 2,4 3 11,0 4 10,6 4 8,7 10-5,0 9-10,0 11 11,1 10-1,-4 9-5,0 9-12,2 2-10,2 7 3,4 3-2,2 1-7,7 15 3,-2 7-2,5 8 2,1 6 2,0 3 6,3 6 3,-1 1-7,4 0 2,0 1 3,3-2-3,-1-3-1,4 0 0,4 0 4,0-5-6,1 2 0,3-5-4,-2-9-20,-2 1-4,-3-8-6,-11-5-7,0-4 4,-4-6-8,1-4 1,-8-4-1,0-12-24,-12-15-53</inkml:trace>
          <inkml:trace contextRef="#ctx0" brushRef="#br0" timeOffset="17171.6834">-5982 6612 390,'-13'-34'0,"4"14"114,8 7-62,-2 7-12,3 0-28,0 6-17,0 0-6,0 10-10,4 9-13,2 12 31,4 7 3,-3 11 0,5 8 4,1 2-4,0 5 0,-1 3 5,1 5-5,0 3 0,0 1 3,1 5-3,-1-1 0,-1-4-10,1-3-29,-3-3-28,1-10-3,-1-8-37,2-14-76</inkml:trace>
          <inkml:trace contextRef="#ctx0" brushRef="#br0" timeOffset="17883.3589">-5008 6543 613,'0'-10'0,"0"10"44,0-1-45,0 1-2,0 7-15,3 9 4,10 11 14,-5 11 0,7 6 0,-4 3 14,2 7-1,0 5-11,0 6-3,-2 0 2,2 4 5,-2-4-7,-7-5 0,7 2 0,-7-6-19,3 0-28,3-4-7,0-3-4,-5-5-55,-1-7-26,-3-17-77</inkml:trace>
          <inkml:trace contextRef="#ctx0" brushRef="#br0" timeOffset="18499.8632">-5206 6936 526,'0'-5'0,"1"5"0,14 0-22,9 0 26,10 0-4,3 0 0,14 0-1,1 4 1,0-4 4,8 0-4,4 0 0,0-2 6,11-6-7,0 0 0,-4-3 2,7-1-2,-9 0-43,-5-3 2,-7-1 8,-13-1 12,-14 1 7,-10-3 12,-15 7 4,-5-2-2,-5 2 2,-15 2 20,-7 2-19,-11 3-3,-7 5 2,-5 0 6,4 8 6,4 4 11,-2 3 0,10 5-7,-3 5-9,3 8 4,3 6-8,5-1-6,9 2 1,4-3-1,12 2 2,-1 0 0,2-6-5,7-7 5,5-3 0,7-4-2,2-4 1,1-4-22,8-8 10,2-3 4,0-5-7,1-12-2,1-2 5,-4-7 8,0-8 4,-1-5 1,-9-7 0,-1-3-22,-3 6 21,-4 0 2,2 7 16,-4 6 5,-4 9 14,-3 7-1,-3 3 10,1 5-4,1 2-9,-2 4-8,0 0-22,-2 0-4,2 10-28,2 7 29,-1 15 2,8 8-2,-6 1 1,4 4 0,-6 5 3,2 1-3,2 0 0,-3 1-26,6-1-24,0-1 4,5-6-16,3-4-5,6-9-21,-5-8-85</inkml:trace>
          <inkml:trace contextRef="#ctx0" brushRef="#br0" timeOffset="19133.41">-3994 6985 599,'0'-11'0,"5"8"21,6-4-26,15-2 0,4-1 4,8 0 2,7-3 0,5 3-2,2-2-1,8 2 4,2-5-3,-3 5-16,5-4-23,-8 3-9,2-3-7,-6 3 17,-4-1 14,-11 4 3,-8 0 21,-10 1 2,-13 2 15,2 3 10,-5-1 7,-3 3 9,0 0-13,0 0-10,0 5-24,4 9 6,-2 5 12,1 7 2,1 7-3,-1 2 3,-2 6-12,4 1 1,1 0 2,-4-1-6,3 2 0,-4-3 0,-1-1-20,2-5-18,-2 2-14,0-6-30,0 0-18,-2-11-62</inkml:trace>
          <inkml:trace contextRef="#ctx0" brushRef="#br0" timeOffset="18767.0821">-3839 6473 590,'1'-15'0,"1"13"82,-2-2-47,0 4-29,1 0-8,9 4-5,5 10 2,1 7 4,5 7 1,-2 5 0,-4 10 6,0 1-4,1 6 2,-1 5-2,1 3-1,0 5-1,-2-1 0,-2 1 6,1-5-6,-6 0-56,-1-5 11,-1 1-30,-3-3-29,-2-4-13,-10-10-42</inkml:trace>
          <inkml:trace contextRef="#ctx0" brushRef="#br0" timeOffset="19338.5936">-3235 6236 759,'-12'-49'0,"8"23"62,4 14-36,0 9-20,0 0-12,0 3-7,0 0-51,7 6-33,5 10-9,2 7 36,4 19-23,-3 7-9,-2 1-87</inkml:trace>
          <inkml:trace contextRef="#ctx0" brushRef="#br0" timeOffset="20206.4064">-2258 6697 619,'7'-5'0,"6"5"3,3 0-3,-2 3 7,-2 9 0,-6 2-1,2 8 2,-3-3 4,-3 4-7,-2 4-2,0-1 0,-5 1 2,-4 2-1,-1-4-6,-5-7 1,4 0 2,-2-7 0,7-6-7,3-2-1,-4-3 9,3 0 3,-5-8-4,0-13 4,2-7-2,6-7-6,1-10-23,4-7 6,8-2-7,8-1-11,6 5 17,4 6 2,3 6 6,8 5 11,-5 9 4,-1 6 5,2 1 3,-4 8-1,1 1 3,-4 4 1,-7 4-9,5 8 4,-7 10 6,2 6-1,-4 6-1,-2 7-6,-3-3 0,-7 6-4,0 2-3,-4 5 2,-3 0 0,-3 5-7,-10-1-15,-6 0-33,-5 1-18,-1-7-33,-5-6-90</inkml:trace>
        </inkml:traceGroup>
        <inkml:traceGroup>
          <inkml:annotationXML>
            <emma:emma xmlns:emma="http://www.w3.org/2003/04/emma" version="1.0">
              <emma:interpretation id="{8F17B92B-A349-42A4-AC79-0B7499B2F519}" emma:medium="tactile" emma:mode="ink">
                <msink:context xmlns:msink="http://schemas.microsoft.com/ink/2010/main" type="inkWord" rotatedBoundingBox="10367,8266 11878,8580 11684,9513 10173,9199"/>
              </emma:interpretation>
              <emma:one-of disjunction-type="recognition" id="oneOf5">
                <emma:interpretation id="interp25" emma:lang="en-IN" emma:confidence="0">
                  <emma:literal>to</emma:literal>
                </emma:interpretation>
                <emma:interpretation id="interp26" emma:lang="en-IN" emma:confidence="0">
                  <emma:literal>To</emma:literal>
                </emma:interpretation>
                <emma:interpretation id="interp27" emma:lang="en-IN" emma:confidence="0">
                  <emma:literal>toy</emma:literal>
                </emma:interpretation>
                <emma:interpretation id="interp28" emma:lang="en-IN" emma:confidence="0">
                  <emma:literal>toe</emma:literal>
                </emma:interpretation>
                <emma:interpretation id="interp29" emma:lang="en-IN" emma:confidence="0">
                  <emma:literal>tog</emma:literal>
                </emma:interpretation>
              </emma:one-of>
            </emma:emma>
          </inkml:annotationXML>
          <inkml:trace contextRef="#ctx0" brushRef="#br0" timeOffset="21100.1115">-517 6191 189,'0'-21'0,"0"0"111,0 1-50,0 0 6,0 3 5,0 3-3,0-5-3,1 7-8,2 1-20,0 6-6,-3 5-8,0 0-16,0 0-6,0 0-4,0 0-13,4 17-2,5 9 11,7 11-3,-3 12 8,3 6 2,-6 7 5,0 6-9,-3 4 0,-4-4 6,3 2 3,1-3-6,-2-3 0,2 1-19,0-2-36,2-8-2,-2-2-13,3-5-40,-3-9-4,-1-10-26</inkml:trace>
          <inkml:trace contextRef="#ctx0" brushRef="#br0" timeOffset="21704.5953">-1118 6458 450,'-13'-6'0,"8"1"54,4 5-19,1-1-12,7 1-18,13-7-9,17 2 8,17-1-3,10-3 4,10-3-1,10 5-8,2-8 1,4 4 6,2-2-1,5 3-2,-6 0-4,-4-1 5,-9 2-2,-9 5-3,-11 1 5,-12 2 0,-13 4-7,-9 6-14,-10-3 8,-8 7 8,-2 1-2,-4 2-2,0 5 5,0-3-4,-3 8 8,-4 5 11,-2-1 1,2 8-5,0-1-5,0-4 5,5 6-2,1-10-4,1 2 3,4-4-3,5-7-3,4 1 0,1-3 2,2-6 1,3 1-1,4-6 2,3 0-1,3-7-4,1 0-15,1-6 7,-4-4-4,1-7 3,-4-2 7,-6-8 6,0-5-4,-2-3 4,-3-4 0,0-3 0,-8 0-1,-1 1-1,-4 8 0,-4 0 21,-7 5-16,-6 4 3,0 0 0,-2 7 3,-4 2 4,-2 0-4,1 7-8,-1-3-4,2 7 2,0 2-2,4 2-6,-4 2 4,4 14-3,-1 9-50,0 4-26,1 6-22,3-4-87</inkml:trace>
        </inkml:traceGroup>
        <inkml:traceGroup>
          <inkml:annotationXML>
            <emma:emma xmlns:emma="http://www.w3.org/2003/04/emma" version="1.0">
              <emma:interpretation id="{7B73BD67-CC35-43AF-A2C7-01CCE545220B}" emma:medium="tactile" emma:mode="ink">
                <msink:context xmlns:msink="http://schemas.microsoft.com/ink/2010/main" type="inkWord" rotatedBoundingBox="12805,8299 17075,8013 17141,9006 12872,9292"/>
              </emma:interpretation>
              <emma:one-of disjunction-type="recognition" id="oneOf6">
                <emma:interpretation id="interp30" emma:lang="en-IN" emma:confidence="0">
                  <emma:literal>express</emma:literal>
                </emma:interpretation>
                <emma:interpretation id="interp31" emma:lang="en-IN" emma:confidence="0">
                  <emma:literal>exposes</emma:literal>
                </emma:interpretation>
                <emma:interpretation id="interp32" emma:lang="en-IN" emma:confidence="0">
                  <emma:literal>expos</emma:literal>
                </emma:interpretation>
                <emma:interpretation id="interp33" emma:lang="en-IN" emma:confidence="0">
                  <emma:literal>exports</emma:literal>
                </emma:interpretation>
                <emma:interpretation id="interp34" emma:lang="en-IN" emma:confidence="0">
                  <emma:literal>exposés</emma:literal>
                </emma:interpretation>
              </emma:one-of>
            </emma:emma>
          </inkml:annotationXML>
          <inkml:trace contextRef="#ctx0" brushRef="#br0" timeOffset="22543.3937">1467 6255 559,'-6'-2'0,"5"-3"18,1 2-15,0 2-6,0 1-13,4 4-3,5 1 13,5-2 8,6 5 2,8-3 7,4-5-2,9-2-1,3-10 2,6-5-7,1-3-2,-1-3 0,-3-7 3,-5 0-3,-11 1-1,-15-6 0,-7 11 0,-6 2-19,-3 0 3,-7 8-4,-14-2-6,-5 1 8,-5 9 15,-4 4 0,-6-2-2,-3 6 1,2 7 5,1 7 4,4 7-4,4-3 6,2 4-2,2 6-4,3 2-1,5-3 0,2 16 8,3 1-10,9 5 1,2 12 2,5-6 7,6-3-9,10 0 2,7-3 3,7-8-2,4 5 0,5-5 4,3-8-5,4-3-2,3-12 1,10-12 0,5-2-13,7-6-7,4-17-23,7 1-34,1-4-11,-3-10-37,-4-2-12</inkml:trace>
          <inkml:trace contextRef="#ctx0" brushRef="#br0" timeOffset="22727.562">2780 6104 395,'0'-20'0,"-1"14"102,-8-2-55,-4 8-23,0 0-17,-7 12-11,-5 17 8,-6 8 3,-1-1 0,-4 10-4,0 1 4,-5-2-8,1 11 1,-4 0 0,7-5 2,3 5-4,-3-11-17,4-5-38,-1-4-9,1-3-9,-3-13-32,1-8-25</inkml:trace>
          <inkml:trace contextRef="#ctx0" brushRef="#br0" timeOffset="22949.7228">2129 6295 358,'20'-23'0,"10"7"41,2 5-20,3 10 5,2 7-17,-2 5-10,1 7-3,-1 5 8,1 4 24,-1-4-25,-1 7 2,-1 0 10,6-3-10,6 11-5,-1-12 0,8-1 0,1-5-13,2-8-7,4-7-25,-7-1-2,3-4-5,-3 0-21,-6-2-8,-2-17-27</inkml:trace>
          <inkml:trace contextRef="#ctx0" brushRef="#br0" timeOffset="23438.0974">3293 6226 275,'0'-26'0,"-1"6"143,-4 10-87,4-3 2,-3 8-12,1 5-16,1 0-25,1 8-10,-2 10-2,3 7 5,0 10 3,0 4 0,1-6-2,10 14-1,-7 3 2,5 0 6,-7 10-9,-2-10 3,2-3 0,-2-4 3,-3 0-4,-4-12-2,2-1 2,5-2-12,-4-12-9,-2 1 0,1-10 7,-1-7 6,-4 0 15,-3-9 5,-2-9-9,-2-7 1,0-6 1,2-15-2,-1-3-4,5-7-1,2-9 1,-1 0-1,6 0-2,4-13 9,4 8 1,12-4 6,8 5 10,5 15 4,3-3-17,6 9-5,6 7 1,3 9-4,-3 2 0,1 11-6,-1 8 6,-3 8 0,-3 6-8,-6 9-6,-5 8-9,-6 7-1,-8 4 10,0 11-6,-12 1 15,-1 0 2,-1 1-2,-14-2 7,-4-6-3,-2-2-4,-8-7 3,-12 0 4,-5-11 14,-2 9 4,2-9-2,6-1-9,2-1-2,5-4-4,7 0-3,3-4 0,7 2-29,4-7-24,6 9-28,5-6-40,1-2-119</inkml:trace>
          <inkml:trace contextRef="#ctx0" brushRef="#br0" timeOffset="23832.4654">3714 6195 607,'14'-15'0,"14"5"25,5 6-19,3-1 7,4 5 7,-2 0-16,0 15-7,-2 0 6,-3 11 2,-3 7-5,-4-1 0,0 12-5,-8-4 2,-2 1 0,-6 2 4,-10-4 2,0-8-6,-10 1-17,-5-6 14,1-2 1,-2-4-7,-4-10 7,-5-5 8,-1-5 4,-1 0-3,-4-15 2,4-2 9,2-6-1,2-7-3,6 2 5,8-7 3,5 2 5,4 4 2,0-5 0,8-4-2,10 1-21,9 0-2,9 4-2,13 0-12,9 1-8,7 3-32,5 0-11,0 10-27,-5 3-41,-4 10-13,-10 1-91</inkml:trace>
          <inkml:trace contextRef="#ctx0" brushRef="#br0" timeOffset="24916.482">4426 6209 394,'-6'0'0,"5"0"2,-3 2-2,4 0 5,0-2-5,5 2 0,4 0 20,5-2 5,5-6-8,7 2 6,2-4-5,5 0-11,-3-10 0,4-4-1,-4-2-6,0-3 0,-4-3 0,-1-4 5,-8 7-7,-4-5-12,-9 9 5,-4 0 6,-4 5-1,-10 9-9,-4 5 14,-6 4-2,-7 0-9,-3 11 10,-1 5 0,-2 6 0,3 6 6,8 1-1,-1 9 0,8-1-3,5 6 6,1-1-6,5 1-4,3 1 1,3 1 2,2-7 6,0 0-7,10-5 0,-3-2 0,9-12 1,5 3-1,2-8 0,10-2 6,9-6-3,4-6-1,3-2 1,2-7-3,-1-12 0,2-6-7,2 0 6,-4-10-1,0-7 0,-1-1 3,-6-14-2,0-1-12,-7-1 7,-5-6 2,-9-3 2,-2 11 4,-10 10 40,-4 9 11,-6 18-10,0 3-7,-9 5-4,-5 2-15,-2 4-13,-10 5-3,-9 3-2,0 0-3,3 7 3,6 13 2,3 4-2,9 4-6,8 11 1,5 0 4,1 0 0,8 4-1,8-2 5,9 1-4,-4-4-6,8 0 5,0-8 3,-1 8 0,-4-1-7,-3-5 7,2 7 0,-9 5-36,-1-10 1,-4 10 12,-6-7-16,-3-7-4,-12 2 16,-12-7 5,-7-3 15,-1-6 7,-2-1 0,2-4 0,0-4 4,3-5-4,8-2 5,-3 0-1,9-4 8,6-4 9,2-7 2,5-1-10,2-3-12,9-1 16,7-11-15,5 1-4,11-3 1,7-2 2,2-10-2,6-3-24,4 1 9,5-11-6,4 6 3,-4-6 12,0 2 9,-8-5 4,-3 8 10,-11-2 23,-3 5 7,-5 4-21,-3 11 3,-4 5 8,-6 8-15,-9 8-13,-1 3 1,-3 7 4,0-2-3,-6 4 7,-7 0-12,-3 2-10,-8 0-5,-5 10 6,-2 9 5,4 4 0,7 3-2,7 5-5,3 0 2,8 1-2,2-3 1,6 0 5,4 0 0,6 3-8,1-2 11,6 1 0,-2-3-6,-1 5 3,3-5 0,-3 0 5,-1 0-5,-2 2 0,-1-2 2,-3 6-2,-4-2-20,-3 3 9,-6 0 3,0-6-11,-12-2-5,-4-5 21,-4 0 5,-9-3-1,-6-6 9,-2 1-4,-2-7 1,3-1-2,1-3 4,2 2-8,-5 0-2,4-2-12,2-1-58,1-2-45,5-7-52</inkml:trace>
        </inkml:traceGroup>
        <inkml:traceGroup>
          <inkml:annotationXML>
            <emma:emma xmlns:emma="http://www.w3.org/2003/04/emma" version="1.0">
              <emma:interpretation id="{847E9CBC-8C1D-4968-AC1D-98FAE5FC6DD4}" emma:medium="tactile" emma:mode="ink">
                <msink:context xmlns:msink="http://schemas.microsoft.com/ink/2010/main" type="inkWord" rotatedBoundingBox="18122,7705 22261,7428 22398,9473 18259,9750"/>
              </emma:interpretation>
              <emma:one-of disjunction-type="recognition" id="oneOf7">
                <emma:interpretation id="interp35" emma:lang="en-IN" emma:confidence="0">
                  <emma:literal>Syntax</emma:literal>
                </emma:interpretation>
                <emma:interpretation id="interp36" emma:lang="en-IN" emma:confidence="0">
                  <emma:literal>Siena</emma:literal>
                </emma:interpretation>
                <emma:interpretation id="interp37" emma:lang="en-IN" emma:confidence="0">
                  <emma:literal>Semitae</emma:literal>
                </emma:interpretation>
                <emma:interpretation id="interp38" emma:lang="en-IN" emma:confidence="0">
                  <emma:literal>Sienna</emma:literal>
                </emma:interpretation>
                <emma:interpretation id="interp39" emma:lang="en-IN" emma:confidence="0">
                  <emma:literal>Stipitate</emma:literal>
                </emma:interpretation>
              </emma:one-of>
            </emma:emma>
          </inkml:annotationXML>
          <inkml:trace contextRef="#ctx0" brushRef="#br0" timeOffset="28787.8473">9307 5457 428,'0'-35'0,"-1"8"122,1 7-68,0 1 13,0 4-12,0 7-20,1 0-5,-1 6-10,2 0-7,-2 2-24,7 10-3,2 12 12,4 12 0,2 13-2,3 7-2,-4 3 8,4 6-4,-5-2-5,0 5 9,-5 1 3,0 0-10,-4-2 3,-4 2 4,0-3-4,0-2-34,0-6-15,-4-1-2,-4-3-41,-2-3-28,-6-8 8,-2-9-70</inkml:trace>
          <inkml:trace contextRef="#ctx0" brushRef="#br0" timeOffset="29410.2896">9088 5982 605,'0'-17'0,"1"9"4,11 3-8,8-5 4,12 2 0,8 5-10,9 2 14,2 1-4,4-3 0,-2 3-2,6 0 3,5 0-2,-2-1-2,3-3 4,-3 0-1,0-3-6,-4 0-20,-6-9 5,-3 5-6,-5-9 4,-8 0 21,-10 1-3,-7 2 2,-14 1 4,0 5 16,-5-4 9,0 4 12,-6 2-10,-4 0 3,-3 1-25,-6 2-9,-3 3 5,-11 3-4,-4 1-1,-4 13-2,-2 5 9,7 1-5,2 9-2,3 2 4,3-1 0,5 5-2,3 0-9,7-1 15,3 1-6,4-5-4,6-1 1,0-5 4,6-1 0,1-4-33,6-7 19,4-2-4,5-4-3,7-4 3,1-2 4,1-8 3,-3-5-1,-4-9 9,-3-5 6,-2-1-5,1-8 1,-1 1 2,0 1 6,-6-1-4,-3 6 21,2 9-1,-8 3-9,3 4 16,-4 8 4,-3-1-4,0 6-13,0 0-8,0 0-8,3 0-2,0 10-20,1 2 14,5 11 7,1 5 0,-1 6-6,4-3 7,-3 3 6,0 1-9,0-2 3,-4 2 2,5-2-6,-5 0-1,1-1-31,0-2-30,6-1-2,6-2 2,3-7-49,2-4-95</inkml:trace>
          <inkml:trace contextRef="#ctx0" brushRef="#br0" timeOffset="25900.3192">7218 5896 172,'0'-1'0,"0"1"83,0 0-56,0 0-1,0 0-8,0 0 0,0-3 5,0 3 3,0 0 1,1 0 4,-1 0 18,9-4 2,2-2-24,1-7 0,5-3-3,1-4-9,-1-6-6,3-3 1,5-6-6,-5-4-5,2-6 2,-8-4 2,-9-1-5,-7 1-5,-8 4-1,-12 4-4,-4 7 9,-5 11 1,-11 7-1,-2 4-2,-8 8 6,-4 4 1,2 4-2,4 16 0,-1 3-4,9 6 6,8 6-2,5-3-2,13 1 1,7 4 1,6-2 0,3 0-12,13 5 15,9 2-2,7-3-2,6 4-1,2 1 6,4-3-3,1-2-2,2 6 2,3 1 3,0 3-7,-2-6-7,-3 6 5,-3 0-2,-9-5-21,-5 1 22,-8-5 2,-10-6-6,-7-1 3,0-2 1,-14-3 3,-6 2 4,-9-6 3,-6-2 1,-5-1-1,-2-6-4,-2-2 0,3-5 17,3-6-15,-2-1 5,1-1 12,-3 0-15,1-6-3,1-11 5,5-5-5,9-1-2,4-4-31,12-3-2,10-4-30,10-4-27,18-1-49</inkml:trace>
          <inkml:trace contextRef="#ctx0" brushRef="#br0" timeOffset="26332.6249">7549 5942 485,'-2'0'0,"2"0"4,0 0-4,0 8-15,2 0 26,5 7 6,6 1-9,1-2 6,7-4-1,5 1 3,1-9-10,6-2-4,5 0 4,-1 0-7,5-8-4,-4-2-18,-3-9-7,-4-2 9,-7-8-16,-7 1-14,-7-3 8,-6-4 4,-4 2 20,-7 4 21,-4 2 15,-1 6 29,3 7-2,4 6 12,-1 4-12,4 3-26,-1 1-11,-2 6-3,2 16-8,-2 7 3,3 8 20,3 5-13,0 2-4,7 6 6,0 1-5,1 0-3,-3 3 0,1 4 0,-4 3 11,-3 3-10,4 0 2,-1 2 9,-1 0-11,5 5 5,-1-1-1,-4 5-1,3 2-5,-5-1 0,1-2 2,-1 0-2,-3-7-3,-8-5 4,1-8 0,-5-4 0,-2-11-12</inkml:trace>
          <inkml:trace contextRef="#ctx0" brushRef="#br0" timeOffset="26388.6827">7913 7262 594,'-19'32'-1,"-7"-9"-6,-3-6 11,0-7 2,-1-8 3,-2-2-6,2-8 4,-2-13 4,3-7-2</inkml:trace>
          <inkml:trace contextRef="#ctx0" brushRef="#br0" timeOffset="28405.5751">8312 5931 278,'-3'-12'0,"0"0"124,0 5-65,3-2-8,0 2-9,0 5-6,0-1-7,0 3 10,0-2-11,0 2-2,0 0-15,0 0-9,0 2 1,6 2-6,4 8-2,3 2 5,4 8 0,-1 4 6,0 6-7,0 1 2,0 0 5,-2 0-9,-1 2-1,-3 2 8,-1 3-6,-5 0-8,-2-1 13,-2-1 2,-6-3-10,-3-2 4,-1 1 2,-3-7 1,3-4-3,1-1-3,-5-5 3,5-5-3,1-4 1,0-6 4,7-2 4,-2 0-5,3 0 0,-3-3 37,2-8-29,-5-10-12,5-12 1,1-4 6,7-8-6,7-9-12,8 3 17,5-7-4,2-3-5,6 7 7,-2 0 0,-1 9 0,4 8-3,-4 5 6,3 5 1,-1 7-8,-1 7 2,-2 0 3,-4 7 7,-2 4-9,-3 2 1,-2 3 3,-1 7-6,-1 7-7,3 4 14,-4 5-7,0 2 1,-1 4 0,-3 3 2,-3-1 0,-1 4-8,0 0 11,-4 1-3,-3-4 0,-1 4-14,-1-5 18,0 1-4,0-1 0,0-5 0,0-1-1,2-1-41,2-4-2,2-3-7,-3-3-18,1-3-7,-3-1-16,-1-7-65</inkml:trace>
          <inkml:trace contextRef="#ctx0" brushRef="#br0" timeOffset="26977.1936">8338 5853 199,'4'4'0,"2"5"0,4 5 63,3 1-26,-4-3-9,4 8-14,1-1 1,-2 0 5,3 3-10,0 0-2,-1 0 2,-3-1 0,-1-2-6,-6-2-4,-3 1 0,-1 0 3,0-3-5,0 3-1,-1-1 4,-5-4-1,-1 1 0,0-4 0,-5 5-1,3-4 1,1 4 1,1 2 0,1-3 4,0 5-6,-3-7 0,5 3 2,-2-1 1,0-5-2,4 0 0,-3 1 2,2-5-4,2-1-2,1 1 6,-3-5-2,3 1 0,-1-1 8,1 0 1,0 0 1,0 0 14,0 0 2,0-2-13,1-4-20,2 4 1,-2-3-1,-1 2-9,0-2-13,0 2-9,0 0-15,-1-3-74,-6-4-81</inkml:trace>
          <inkml:trace contextRef="#ctx0" brushRef="#br0" timeOffset="29943.7407">10280 5707 551,'7'-3'0,"5"3"2,3 0 1,6 4 20,3 8-15,-2 3 9,4 7 3,0 3-6,3-2 20,0 6-10,2 1-12,3 2-6,0 3 0,5-1 5,-4 2-3,-3-6-9,-2 0 2,-1-2 2,-6-4-4,3 2-2,-1 1 3,1 0 0,1 2-143,5-5-10,-2-7 11</inkml:trace>
          <inkml:trace contextRef="#ctx0" brushRef="#br0" timeOffset="29682.4842">10707 5634 642,'2'-17'0,"-1"8"60,-1 4-11,2 3-21,-2 2-15,0 0-10,0 0-6,0 4-20,0 5 17,0 11 0,-2 4 3,-2 7 4,-6 8 3,-3 3-6,-3 5 0,-4 4 4,-2 0 5,-4 3-12,0-1 3,-1-4-7,-1 0-15,1-5-29,1-3-4,3-5 0,-2-4-41,3-5-18,-1-10-26</inkml:trace>
        </inkml:traceGroup>
      </inkml:traceGroup>
    </inkml:traceGroup>
    <inkml:traceGroup>
      <inkml:annotationXML>
        <emma:emma xmlns:emma="http://www.w3.org/2003/04/emma" version="1.0">
          <emma:interpretation id="{1260FCBC-DAD9-42C0-B0D4-BD71D1B21983}" emma:medium="tactile" emma:mode="ink">
            <msink:context xmlns:msink="http://schemas.microsoft.com/ink/2010/main" type="paragraph" rotatedBoundingBox="5549,11076 15065,10557 15222,13449 5707,13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31B246-A133-4567-B4C5-D7EDBBC3209C}" emma:medium="tactile" emma:mode="ink">
              <msink:context xmlns:msink="http://schemas.microsoft.com/ink/2010/main" type="line" rotatedBoundingBox="5549,11076 15065,10557 15143,12001 5628,12520"/>
            </emma:interpretation>
          </emma:emma>
        </inkml:annotationXML>
        <inkml:traceGroup>
          <inkml:annotationXML>
            <emma:emma xmlns:emma="http://www.w3.org/2003/04/emma" version="1.0">
              <emma:interpretation id="{AF651D2D-9CBB-43B5-87F3-EA06A2D90B88}" emma:medium="tactile" emma:mode="ink">
                <msink:context xmlns:msink="http://schemas.microsoft.com/ink/2010/main" type="inkWord" rotatedBoundingBox="5549,11076 7913,10947 7992,12391 5628,12520"/>
              </emma:interpretation>
              <emma:one-of disjunction-type="recognition" id="oneOf8">
                <emma:interpretation id="interp40" emma:lang="en-IN" emma:confidence="0">
                  <emma:literal>Eli.</emma:literal>
                </emma:interpretation>
                <emma:interpretation id="interp41" emma:lang="en-IN" emma:confidence="0">
                  <emma:literal>thin</emma:literal>
                </emma:interpretation>
                <emma:interpretation id="interp42" emma:lang="en-IN" emma:confidence="0">
                  <emma:literal>Exit</emma:literal>
                </emma:interpretation>
                <emma:interpretation id="interp43" emma:lang="en-IN" emma:confidence="0">
                  <emma:literal>Erin</emma:literal>
                </emma:interpretation>
                <emma:interpretation id="interp44" emma:lang="en-IN" emma:confidence="0">
                  <emma:literal>Ex,"</emma:literal>
                </emma:interpretation>
              </emma:one-of>
            </emma:emma>
          </inkml:annotationXML>
          <inkml:trace contextRef="#ctx0" brushRef="#br0" timeOffset="37023.3756">-5223 8835 364,'-6'-15'0,"-4"1"119,0 1-45,-5-1-23,1 1-10,-5 0 5,-3 0-15,3 5-20,-2 0 0,-2 4 3,1 0-14,-8 2 0,-1 2 0,-2 0 0,0 7 0,-2 2-12,3 1 17,2 3-7,3-3 0,2 2 2,3 3 0,5-3 0,1 2-9,0 5 8,6 1 1,1 2 0,-1 4-14,9 2 16,1 6-3,0 1-8,0 4 12,3 5 2,0-2-8,4 6 0,-1 2 6,1 4 0,-3-2-3,2 1-1,-5-4 1,4 1 3,-4 2-9,1-2 12,-1 2-2,-1 2-8,1-1 2,2 2 4,-1-1 0,1-3-2,-3 0-1,3-6 7,-3-8-12,0-2 3,-3-8 6,1-5-1,2-8-3,0-1 1,2-6 0,5 0 0,-4-2-6,5-1 9,1-1 5,4-3-12,6 0 8,-2-3 7,9-10-5,3 3-5,3-10 8,4-3 0,5-1-11,-2-5-1,5-1 6,-5-2-1,3-1-17,0 3-17,-7 4-36,-3-2-36,-2 4-45,-11-1-63</inkml:trace>
          <inkml:trace contextRef="#ctx0" brushRef="#br0" timeOffset="37443.6625">-5803 9533 573,'0'-6'0,"0"0"8,4 2-5,15-2 9,10-1-2,16-5-1,7 1-11,7-1-1,5-1 6,4 0 1,7 1-7,1-6-60,8 1 8,0 0-22,0-5-7,-8-3 24,-3 1 24,-11-4 10,-10 1 9,-9 5 15,-15 0 4,-10 4 33,-7 7 36,-10-1 30,-1 5-8,0 6-7,0-2-14,0 3-36,-6 0-30,0 3-6,-7 10 0,-1 9 1,-5 9-6,2 8 10,-3 8-2,-2 2-6,2 5-2,-2 3 8,-4 1-2,1-1-2,1-1-8,-2-5-24,4-2-12,-2-5-13,1-3-10,-2-5 3,0-1-12,-4-9-27,-1-6-19</inkml:trace>
          <inkml:trace contextRef="#ctx0" brushRef="#br0" timeOffset="37699.8585">-5138 9428 360,'19'-15'0,"-4"8"30,-3-1 0,0 8 14,-1 0 1,-1 2-25,5 9-10,1 5 9,1 7 16,3 1-22,0 7-7,4-2 10,4 5-5,0 1-14,-1-6 4,5 3 2,-2-4-3,-2-1 0,4-3 0,1 2 3,0 0-6,9-6-68,-1-1 7,2-3-46,2-7-32,-9-8-111</inkml:trace>
          <inkml:trace contextRef="#ctx0" brushRef="#br0" timeOffset="37927.0049">-4057 9086 617,'0'-16'0,"0"3"90,0 0-24,0 8-14,0-1-24,0 3-25,0 3 4,0 0-13,1 0-5,1 2-31,3 9-43,3 12-1,-6 9-24,1 7-52,-3-3-46</inkml:trace>
          <inkml:trace contextRef="#ctx0" brushRef="#br0" timeOffset="38133.1517">-4128 9656 365,'0'11'0,"0"2"14,-4 1-14,2-1 38,2 3 6,-3-5-18,3 5-10,0-1-3,0 3-11,0 4-3,3-1 2,-3 1 3,3-5-8,0 0-69,0 1-9,1-9-12,0-4-68</inkml:trace>
          <inkml:trace contextRef="#ctx0" brushRef="#br0" timeOffset="38392.3541">-3826 9434 522,'1'-6'0,"4"-1"42,-2 3 1,4-2 10,0-3-16,7 0-15,4 2-5,5 3-17,0-4 0,4 0 10,2 1-5,-1 5-10,1-3-1,3 2 1,1 1-33,-4-2-35,4 4-19,-7 0-43,-9 0-79</inkml:trace>
        </inkml:traceGroup>
        <inkml:traceGroup>
          <inkml:annotationXML>
            <emma:emma xmlns:emma="http://www.w3.org/2003/04/emma" version="1.0">
              <emma:interpretation id="{E40D552F-184F-4CA9-BD2C-3DABE740E84B}" emma:medium="tactile" emma:mode="ink">
                <msink:context xmlns:msink="http://schemas.microsoft.com/ink/2010/main" type="inkWord" rotatedBoundingBox="9839,10992 15073,10707 15132,11784 9898,12069"/>
              </emma:interpretation>
              <emma:one-of disjunction-type="recognition" id="oneOf9">
                <emma:interpretation id="interp45" emma:lang="en-IN" emma:confidence="0">
                  <emma:literal>ssaAb</emma:literal>
                </emma:interpretation>
                <emma:interpretation id="interp46" emma:lang="en-IN" emma:confidence="0">
                  <emma:literal>SsaAb</emma:literal>
                </emma:interpretation>
                <emma:interpretation id="interp47" emma:lang="en-IN" emma:confidence="0">
                  <emma:literal>ssartb</emma:literal>
                </emma:interpretation>
                <emma:interpretation id="interp48" emma:lang="en-IN" emma:confidence="0">
                  <emma:literal>Saab</emma:literal>
                </emma:interpretation>
                <emma:interpretation id="interp49" emma:lang="en-IN" emma:confidence="0">
                  <emma:literal>scarab</emma:literal>
                </emma:interpretation>
              </emma:one-of>
            </emma:emma>
          </inkml:annotationXML>
          <inkml:trace contextRef="#ctx0" brushRef="#br0" timeOffset="33272.447">-626 8870 158,'5'-3'0,"-5"-2"16,3 5-5,0-1 14,-3-1 16,0-1-9,-2 1-12,2 0 10,0 0 1,0 2-9,0-2 7,0 0 4,3 2-6,-3-2-8,3 2 0,-3 0 4,0-1-6,1 1-3,1-3 0,-4-1 3,4-4-5,-2 1 0,0-1 8,0-3-7,0-2-8,0-2 7,0-3 0,-6-1-11,-4-3-1,-2 2 0,-4 1 12,-4 1-13,-3 1-5,-4 4 5,-9 7-5,-6-1 2,-6 6 6,-6 1-4,1 4-5,-2 9 8,3 2 4,9 7-10,2 0 2,4 5 6,2 1-3,6 6-4,3 3-3,12-1 7,6 4 0,4-1-11,4-6 3,7 1-7,6-7-3,6-7 5,6-2 8,5-5-6,6-4 5,6-1-1,-1-2 6,6-4-4,4 4-5,-2-2 9,3 0 1,-4 3 0,-2 4-10,-6 2 14,-5-1-4,-3-1-2,-6 4 3,-3-3 4,-1 3-10,-4 5 2,0-4 5,-7 9 0,-3-5-2,-4 6-9,-4 1 5,0 3 3,-10 0-3,-5 5 8,-9-2 1,-2 2-9,-9 0 1,-4-4 6,-3-2-1,-4-2-2,-3-8 0,-9 0 15,-4-4-13,-8 0 4,0-9 14,3-1-1,6-5 4,4 0 4,9 0-4,3-5-10,8-1-13,6-2 0,8 3 11,7-1-15,6 1-3,6-1-3,4 1-23,0 0-36,16-3-10,7-4-46,13-4-52</inkml:trace>
          <inkml:trace contextRef="#ctx0" brushRef="#br0" timeOffset="34028.0961">-302 9254 372,'-1'0'0,"-1"0"49,2 0-6,0-1 4,0 1-8,0 0-6,0 0-18,0 0-6,0 0 5,2 0-1,6 0-9,5 2 0,9 1 10,4-3-5,6 2-7,7-2 3,3 0 2,7 0-9,6 0 1,4-2 2,2-1 4,-1-5-6,4 0 0,-2 4 4,2-4-6,-2 4-14,0 0-11,-6-3-1,-8 4-2,-5-6-5,-8 1 7,-9 0-7,-3 1-7,-13-3 9,-2 1 4,-8 0-16,0-6 0,-12-4 3,-4 1-3,-6-7 22,1 6 8,-2 0 9,-2-1 8,2 7 9,-2-2 25,4 3-2,0 2 12,-2 4-6,0-2-7,6 1-3,-3 3 13,4 0 8,4 0 6,4 1-8,0 2-6,5-2-3,3 3-15,0 0-13,0 0-7,0-1-2,3 1-4,6 1-6,4 7 12,7-1 1,2 3-8,5-1-1,4 0 8,0 2-2,3 1-6,2-1 5,-4 2 3,-1 4-8,0-3-1,-4 4 7,-4 2 0,-1 0-6,-5 0 0,-4 4-7,-4 2-2,-3 1-2,-5 4 9,-1-2-1,-7 3-10,-13-5 14,-6 3 6,-6-4-3,-7-4 1,-3 3 7,-4-7 3,-3 1-8,2 4 2,0-7 4,3 3-8,4-1-2,4-1-5,1-1-40,5-4-40,10 7-27,4-12-29,7-4-87</inkml:trace>
          <inkml:trace contextRef="#ctx0" brushRef="#br0" timeOffset="34594.5066">1692 8972 599,'0'-23'0,"0"6"34,0 1-10,0 4 6,-1-3 20,-6 5-13,-1 1-19,-2 1-13,-6 5 9,-4 3-9,-2 0-10,-8 3 2,-2 10 4,-5 5-2,-2 8-8,-2 4 12,2 5-3,-1 0 0,4 6-9,4-3 11,6 4-4,4 0-14,8-1 8,4-4-2,7 0-9,3-3-10,7-11 10,3 3-13,9-11-19,3-3 7,8-3 0,7-5-26,2-4 3,3-2 8,-3-14-11,-4-3-2,0-6 2,-8-2 12,-4-7 37,-1-8 24,-3-3 21,-3 1 23,0 0-3,-3 7 34,-6 4 9,0 7-7,-4 7 19,0 5-16,-2 6-16,-1 1-23,0 7-8,0-1-9,0 1-14,0 0-11,0 0-4,0 7 0,0 3-5,0 9 2,0 9 8,-3 11 2,2 1-9,1 2 2,-2 5 4,2-7 0,0-1-2,-2 0-22,2-4-8,0 0-33,0-2-1,0-4-24,0 0-52,4-12-40</inkml:trace>
          <inkml:trace contextRef="#ctx0" brushRef="#br0" timeOffset="35171.9827">2390 8811 620,'2'-14'0,"-1"6"70,-1 6-20,0 2 1,0 0-2,0 0-32,0 0-15,0 4-4,-4 8-13,-4 9 9,-5 11 10,-4 9 0,-3 9-8,3 4 1,-7 1 6,1 0 1,0-4-5,-3-1 0,3 1 5,3-6-8,0-8-10,1-5 8,7-7-12,-2-9-1,7-2 0,4-6 1,1-8 5,-2 0 2,1 0 17,-1-8 2,1-14-9,3-5-9,-2-14 7,5-6-7,10-9-9,-1-4 4,8-5-4,2-8-34,7 4 14,2 3 26,3 4 14,2 11 15,-3 3 9,-1 9 10,-2 9-13,-4 5-5,-1 10 10,-5 3-1,-4 6-13,1 3-8,2 3 5,0 0-3,2 11-9,-2 5 3,0 9 2,1 2-6,-2 8 0,0 7 4,0 2 5,-8 3-6,1-1 0,1 0 7,-6 1-8,2-3-2,-3-1 6,0 2 2,3-5-9,-1-3-19,2-2 2,-1 1-19,1-4-50,-2 3-9,-4-8-24,-1-7-83</inkml:trace>
          <inkml:trace contextRef="#ctx0" brushRef="#br0" timeOffset="35960.6057">2215 9113 546,'-3'-3'0,"3"2"110,0-2-42,0 2-12,6 1-24,10-8-24,12 3-9,12-1 2,5-2 7,8 0-10,2-1 0,2 0 4,3-7 1,4 4-6,1-4-15,-2-3-28,0 0-3,-4-2-14,-6-2-14,2-7 31,-1-2-26,-8-4-40,-11-4 36,-8 0 51,-7-5 21,-7 4 8,-6 2 42,2 6 18,-9 5-10,0 9 30,0 0 19,0 7-24,0 1-20,0 2 7,-1 5-22,-1 1-11,2 3 2,0 0-25,0 0-18,-3 4-5,-1 11 8,0 8 1,2 9-3,-4 6 8,4 5 5,2 2-12,-3 2 4,1 4 3,1 1 3,-4 5-7,3 0 2,-1 2 2,-3-5 0,-1-2-14,1-5-10,-1 1 7,-2-12-6,5-4 1,1-10-2,0-9-8,3-3-12,0-6 17,0-4 6,0 0 8,3-5 14,3-14 11,7-11-13,1-8 0,5-5-8,2 0 9,5 0-2,2 1-2,4 5 6,-3 4-5,7 3-11,-2 3 6,0 5 11,-4 4-5,-1 9-2,-6-1 6,2 5 1,-2 3-4,0 2 0,-3 0 0,5 7 2,-8 4-5,2 5 2,-2 3-1,-2 6-6,-2 0 0,-3 5 10,-2 3 2,-5 2-6,0 4-2,-1-3 7,-7 1-6,-5-5-9,-7-1 10,-3 0 4,-7-6-4,0-1-4,-8-2 11,-1-7 17,0 4-12,-9-9 1,6 4 5,-7-7-9,1 0-4,0-6 7,-5-1 1,4 0-14,2 0 0,2-2-9,1-2-56,0-4-105,2-14-110</inkml:trace>
        </inkml:traceGroup>
      </inkml:traceGroup>
      <inkml:traceGroup>
        <inkml:annotationXML>
          <emma:emma xmlns:emma="http://www.w3.org/2003/04/emma" version="1.0">
            <emma:interpretation id="{C48A8D20-85DC-4713-A964-B92560ACCFBE}" emma:medium="tactile" emma:mode="ink">
              <msink:context xmlns:msink="http://schemas.microsoft.com/ink/2010/main" type="line" rotatedBoundingBox="10052,12696 14648,12444 14705,13477 10109,13729"/>
            </emma:interpretation>
          </emma:emma>
        </inkml:annotationXML>
        <inkml:traceGroup>
          <inkml:annotationXML>
            <emma:emma xmlns:emma="http://www.w3.org/2003/04/emma" version="1.0">
              <emma:interpretation id="{638C2862-C7DB-4A2C-920F-304A644C3857}" emma:medium="tactile" emma:mode="ink">
                <msink:context xmlns:msink="http://schemas.microsoft.com/ink/2010/main" type="inkWord" rotatedBoundingBox="10052,12696 14648,12444 14705,13477 10109,13729"/>
              </emma:interpretation>
              <emma:one-of disjunction-type="recognition" id="oneOf10">
                <emma:interpretation id="interp50" emma:lang="en-IN" emma:confidence="0">
                  <emma:literal>A7(d</emma:literal>
                </emma:interpretation>
                <emma:interpretation id="interp51" emma:lang="en-IN" emma:confidence="0">
                  <emma:literal>A Ted</emma:literal>
                </emma:interpretation>
                <emma:interpretation id="interp52" emma:lang="en-IN" emma:confidence="0">
                  <emma:literal>A Jed</emma:literal>
                </emma:interpretation>
                <emma:interpretation id="interp53" emma:lang="en-IN" emma:confidence="0">
                  <emma:literal>A7Cd</emma:literal>
                </emma:interpretation>
                <emma:interpretation id="interp54" emma:lang="en-IN" emma:confidence="0">
                  <emma:literal>A Jud</emma:literal>
                </emma:interpretation>
              </emma:one-of>
            </emma:emma>
          </inkml:annotationXML>
          <inkml:trace contextRef="#ctx0" brushRef="#br0" timeOffset="39851.4571">-1086 10507 383,'-3'-11'0,"3"7"101,-2 0-58,2 3-11,0 1-1,0 0-11,0 0-10,-1 0-16,-5 3 11,5 10 1,-5 7 12,-3 8 12,2 11 2,-3 3-11,3 11-7,-5 5-9,0 14 4,-4 8-10,1 1-1,-1 3 4,4-12 6,5-13-12,5-13 3,1-16 1,1-3 2,-3-6-3,0-3 2,0-6 4,2-4-6,1-7-23,-2-1 19,2 0 7,0-9 2,0-3-1,-2-15-2,0-14-2,1-11-51,1-11 35,1-5 0,5-6-7,1-3 11,3-2 14,5 2-2,5 6-6,3 7 13,3 10 20,0 10-18,0 13-3,-1 7 6,-5 6-3,2 9-7,-4 1-2,5 5 2,2 3 2,-2 0-5,0 12 4,5 6 5,-2 4-11,0 8 8,4 7 3,-5 3-1,-1 5-9,-1 1 6,0 4 10,2 3-18,1-3 3,-4 4 4,1-2 3,1-2-5,-2 0-1,0-3 5,-5-8-8,3-2-27,-1-4-12,-6-4-9,-3-3-35,-5-5-16,-5-5 9,-5-5-40</inkml:trace>
          <inkml:trace contextRef="#ctx0" brushRef="#br0" timeOffset="40100.6306">-1312 10911 447,'-1'-10'0,"1"7"77,0-2-55,10-1 9,14-4-16,8 4-13,10-2 14,3 1 5,8 3-6,2-2-14,6 1 7,2 4-7,1-2-2,0 3-32,-2 0-33,1 0-59,1 0 5,-2 0-52</inkml:trace>
          <inkml:trace contextRef="#ctx0" brushRef="#br0" timeOffset="40376.8281">15 10846 500,'0'0'0,"0"0"16,1-2-11,12 2 36,9-3-3,10-1-4,7 3-12,2-6 7,7 3-10,6 0-6,0 1 1,7-4 2,3 3-15,4-1-2,-3-1 2,-2 0 8,-3-2-12,-6-2-3,-4 4-12,-6 1-23,-2 3-39,-7-2 9,-5 0-30,-8 1-33,-12-6-27</inkml:trace>
          <inkml:trace contextRef="#ctx0" brushRef="#br0" timeOffset="40750.0943">637 10572 423,'-17'-8'0,"3"0"104,5 7-36,2-4-5,2 2-2,5 3-37,0 0-17,2 0 15,2 0-10,9 0-14,6 0 2,8 0 0,8 0 2,4 4-10,3 8 16,3-2-5,1 3-5,-6 0-8,-5 4 13,0-5-6,-6 6-16,0 3 13,0 0 2,-9 2-7,1 3-3,-6 3 8,-5 2 4,-4 0-19,-5 0-2,-5-5 23,-9 3 0,-10-1 0,-6-4 0,-6 3 8,-2-4-14,-4-1 4,-5 0 4,-2 0 4,1 2-11,-3-5-2,3 0-8,1-3-10,-1-5-3,10 1-5,3-4-15,10-4-13,8 1-18,2-5-6,11 0-59</inkml:trace>
          <inkml:trace contextRef="#ctx0" brushRef="#br0" timeOffset="41132.3648">1942 10469 635,'0'-23'0,"0"10"88,0 5-59,0-1 1,0 5-4,-8-1-17,0 1-9,-6 4 0,-6 0 15,-3 4-20,-6 11 0,-3 5 7,1 3-1,3 2-3,-1 6 3,4-1 1,1 5-4,0 3-6,4 0 11,3 4-2,7 5-2,4-4-7,6 3 12,0-4-7,3-7-5,10-2 11,4-6-1,8-6-4,7 1-22,2-9 3,7-7-11,3-2 3,9-4-14,10-5-14,4-5 10,6-2-38,8 2-31,-1-8 6,3-5-33</inkml:trace>
          <inkml:trace contextRef="#ctx0" brushRef="#br0" timeOffset="41743.8313">2871 10707 303,'15'-19'0,"-5"-2"154,-1 4-39,-7 3-29,0 2-4,-1 1-13,-1-2-32,-4 7-15,-3-2 0,-6 3-4,-2 2-15,-8-1-6,-4 4 6,-5 4 2,-3 9-5,-2 1-12,1 8 18,-2 1-9,3 4-4,2 7 3,1-3-2,2 3-10,3 3-4,5 0 10,3-2-4,6 2-1,6 0 7,2-3 5,5 3-7,0-5-10,9-2 12,3-7-10,8-5-9,3 1 0,6-4 9,1-11-19,2-2 4,0-2 7,1-14 8,-1-1 0,-3-5 4,1-6 13,-7-4 2,2-8-1,-1-7 1,0-7 6,-6-9-7,4 4 0,-3-10 0,-3 0 5,1-5-7,-8 2-4,2 3 8,-4 2 15,-4 11 14,-3 4 8,0 6 26,0 10-15,-5 5-7,3 6 11,-1 5-27,0 8-1,3-1 5,-3 3-8,1 4-6,2 2-4,0 1 11,0 1-14,0 0-20,-2 0 3,2 0 5,0 3-10,-1 12 1,-4 5 9,5 9 4,-4 6-4,3 2-3,1 4 9,0 0-1,-3 0-6,3 7 3,0 2 0,0 2 2,3 3-8,-2 1 12,3-4 1,6 0-10,-2-2-6,5-6 11,3 1-4,-1-6-58,6-2 26,8-5-1,4-5-4,3-6-4,4-5-47,2-7 3,-3-3 3,6-6-47,-9-2-28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2:50:13.58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35ACBC-0CF9-439E-8F1B-558B852F3812}" emma:medium="tactile" emma:mode="ink">
          <msink:context xmlns:msink="http://schemas.microsoft.com/ink/2010/main" type="writingRegion" rotatedBoundingBox="1084,1797 29208,881 29744,17299 1619,18216"/>
        </emma:interpretation>
      </emma:emma>
    </inkml:annotationXML>
    <inkml:traceGroup>
      <inkml:annotationXML>
        <emma:emma xmlns:emma="http://www.w3.org/2003/04/emma" version="1.0">
          <emma:interpretation id="{1848F730-A08C-46C8-9B8B-0B07894A45BA}" emma:medium="tactile" emma:mode="ink">
            <msink:context xmlns:msink="http://schemas.microsoft.com/ink/2010/main" type="paragraph" rotatedBoundingBox="4830,1632 24074,1515 24084,3051 4840,3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E27F85-B464-426C-939D-0BEE18BEA7DC}" emma:medium="tactile" emma:mode="ink">
              <msink:context xmlns:msink="http://schemas.microsoft.com/ink/2010/main" type="line" rotatedBoundingBox="4830,1632 24074,1515 24084,3051 4840,3168"/>
            </emma:interpretation>
          </emma:emma>
        </inkml:annotationXML>
        <inkml:traceGroup>
          <inkml:annotationXML>
            <emma:emma xmlns:emma="http://www.w3.org/2003/04/emma" version="1.0">
              <emma:interpretation id="{7DCECB29-BCBD-4D45-A52B-C56168DD0B53}" emma:medium="tactile" emma:mode="ink">
                <msink:context xmlns:msink="http://schemas.microsoft.com/ink/2010/main" type="inkWord" rotatedBoundingBox="4830,1632 8179,1612 8188,3105 4839,3125"/>
              </emma:interpretation>
              <emma:one-of disjunction-type="recognition" id="oneOf0">
                <emma:interpretation id="interp0" emma:lang="en-IN" emma:confidence="0">
                  <emma:literal>What</emma:literal>
                </emma:interpretation>
                <emma:interpretation id="interp1" emma:lang="en-IN" emma:confidence="0">
                  <emma:literal>what</emma:literal>
                </emma:interpretation>
                <emma:interpretation id="interp2" emma:lang="en-IN" emma:confidence="0">
                  <emma:literal>Whal</emma:literal>
                </emma:interpretation>
                <emma:interpretation id="interp3" emma:lang="en-IN" emma:confidence="0">
                  <emma:literal>Whaf</emma:literal>
                </emma:interpretation>
                <emma:interpretation id="interp4" emma:lang="en-IN" emma:confidence="0">
                  <emma:literal>whal</emma:literal>
                </emma:interpretation>
              </emma:one-of>
            </emma:emma>
          </inkml:annotationXML>
          <inkml:trace contextRef="#ctx0" brushRef="#br0">3 34 265,'-2'-19'0,"-1"8"78,3 2-30,0 4-5,0 2-14,0 3 0,0 0-21,0 0-10,0 0-9,0 6-1,4 9 11,2 7 0,5 5 2,-2 4 7,1 8 7,3 5-4,0 9-8,-3 1 11,8 11-2,-3 3-10,6 6 0,-1 1 3,0 3-5,0-2 0,2-3 0,-2 1 5,-1-8-8,-2-6 0,-2-9 6,-4-8-3,1-12 0,-8-7 0,1-8 0,0-6 1,-3-6-5,-1-3 7,-1-1 6,2-8-1,2-8 0,3-15-3,1-13-5,0-9 0,-1-10-1,4-1 5,-3-2-7,5 1 0,3 3 6,0 5-2,1 7 0,1 8 15,-4 8 12,1 5-11,-2 10-5,0 5 10,-2 8-13,5 4-11,-4 2 0,11 4 1,-6 10-2,3 3-7,5 8 11,-5 6-2,2 2-5,1 7 2,0 1 8,2 4-4,2 3-2,0-1 4,2 1 4,3 1-9,-4 0 0,-1-4 6,3 3 0,-4-6-5,0-2 1,-1-4 2,-2-6 1,-6-3-3,4-5 2,-4-5 2,-4-6-5,0-2-24,-3-5 16,-10-3-6,4-1 9,-4 0 6,0-5 2,5-9 10,-5-7-13,1-6 4,4-4 7,-5-8-10,0 1 1,0-6 0,-5-3 5,2-2-6,0-4 2,1-4 14,-3 0-10,4-2-1,1-3 11,-2 3 5,2 0 4,0 2 2,-1 4 9,1 3-23,-2 4-9,2 6 3,5 7-1,-1 6-10,-1 2-5,-2 10-7,1 1-18,1 4-38,5 7-8,1 0-50,1 1-59,2 2-40</inkml:trace>
          <inkml:trace contextRef="#ctx0" brushRef="#br0" timeOffset="540.3976">1617-200 505,'0'-8'0,"0"8"0,0 3-9,0 13 4,0 11 9,-2 7 12,0 11-4,2 9-8,0 3 20,2 1 5,-2 10-14,4 3 1,-3 9 1,8 6-10,-5 4-8,-2-2 0,4-2 2,1-3 1,-3-8-5,9-4 6,0-9 1,-4-11-6,2 0 0,-5-16 3,0-9 2,-3-8-4,-2-10 1,-1-6 0,5 0 0,-5-2 1,1-3 17,3-13-4,1-15-16,-2-12 1,7-12-2,0-5-6,0-6-11,9 4 16,2 10 3,-3 1-4,2 11 4,-6 7 2,-2 7 11,0 6-1,-2 8-5,0 8 1,-3 0-8,3 4-4,-3 8 4,6 5 0,2 9-4,-2 7 2,1 2 2,-2 5-3,-4 0 1,4 0 6,0 2 3,-1-3-8,8-2-1,1 1 6,-4-3-6,6 0-64,-2-4 2,7-2-26,5-3-23,1-5-46</inkml:trace>
          <inkml:trace contextRef="#ctx0" brushRef="#br0" timeOffset="1028.8996">2633 700 519,'-3'-19'0,"-7"3"42,6 6 0,-11-3-20,2 6-19,0 0 6,-10 6-3,0 1-10,-6 0 5,2 4 8,-5 8-3,5 10-1,2 6-4,-5 3 1,9 8-4,1 1-6,4 4 12,9 1-1,0-3-6,3-2-2,2-4 5,2-1 0,2-8-14,3-1 8,10-6-9,2-2-10,8-7 9,-4-5 3,5-4-4,5-2-3,-1-12-5,-7-13 5,5-3-2,-4-5 13,-6-9 10,3-3 0,-11-5-2,-5-3 1,-4-2 3,2 6 8,-3 7 20,1 6 17,-2 9-5,1 7-2,0 7-11,0 8 5,-1 5 1,1 0-21,0 0-17,0 3-3,2 12-9,6 9 8,-3 11 8,7 4-2,1 6 0,-3 0-6,3 2 8,0-1-3,-4 3-3,-2-2-7,6-3-15,-4-1-41,1-2 26,3-4-5,-7-4-22,10-5-27,-2-5-13,-1-14-121</inkml:trace>
          <inkml:trace contextRef="#ctx0" brushRef="#br0" timeOffset="1360.1342">2979-33 460,'0'-20'0,"3"9"52,-2 1-1,-2 5-11,3 5-9,-2-1-12,0 1-24,0 9-7,0 6 5,3 16 14,0 11 15,2 9-9,-4 6 3,9 3-5,-6 6-7,5 2 1,-2 1 1,3 1-4,-4 5-4,4-7 4,-4 1 3,1 1-8,2-8-1,-6-2 6,3-2-3,-3-1-1,-1-1-19,0-4-10,1-2-12,3-7-18,-4-6-37,1-8 6,-1-6-16,-2-14-103</inkml:trace>
          <inkml:trace contextRef="#ctx0" brushRef="#br0" timeOffset="1620.3211">2727 604 416,'0'-3'0,"0"3"56,0 0-29,0 0 8,5 0-17,3 0-13,7 3 8,6-1 2,8 1 3,3-3 10,11 0-3,2 0-9,4-5-15,5 1 7,4-8-6,-6 3-4,4-2-28,-1-4-36,-5 9-64,1-8-59</inkml:trace>
        </inkml:traceGroup>
        <inkml:traceGroup>
          <inkml:annotationXML>
            <emma:emma xmlns:emma="http://www.w3.org/2003/04/emma" version="1.0">
              <emma:interpretation id="{DE29E85A-BC2A-4B82-9A76-7D62F5EE531A}" emma:medium="tactile" emma:mode="ink">
                <msink:context xmlns:msink="http://schemas.microsoft.com/ink/2010/main" type="inkWord" rotatedBoundingBox="9340,2108 11144,2097 11150,3082 9346,3093"/>
              </emma:interpretation>
              <emma:one-of disjunction-type="recognition" id="oneOf1">
                <emma:interpretation id="interp5" emma:lang="en-IN" emma:confidence="0">
                  <emma:literal>can</emma:literal>
                </emma:interpretation>
                <emma:interpretation id="interp6" emma:lang="en-IN" emma:confidence="0">
                  <emma:literal>Can</emma:literal>
                </emma:interpretation>
                <emma:interpretation id="interp7" emma:lang="en-IN" emma:confidence="0">
                  <emma:literal>cans</emma:literal>
                </emma:interpretation>
                <emma:interpretation id="interp8" emma:lang="en-IN" emma:confidence="0">
                  <emma:literal>Cans</emma:literal>
                </emma:interpretation>
                <emma:interpretation id="interp9" emma:lang="en-IN" emma:confidence="0">
                  <emma:literal>Van</emma:literal>
                </emma:interpretation>
              </emma:one-of>
            </emma:emma>
          </inkml:annotationXML>
          <inkml:trace contextRef="#ctx0" brushRef="#br0" timeOffset="2922.3528">5051 419 229,'8'-12'0,"-3"-5"92,-2 3-27,-3 0-4,0 1-6,0 2-17,-6-2-7,-3 2-9,-5-1 0,-2 2 0,-4 4-9,-9-5-2,1 11-16,-6 0 4,-1 0 2,-8 12 3,-1 9-7,-2 4 3,1 6 0,3 6 0,6 2-4,3 8 8,5-1 0,7 5-5,5 3-8,9 3 11,2-3-4,5 3-1,5 0 4,9-1 2,5 1-6,11-5-17,2-4 2,10-4 0,7-7-5,7-8-9,8-9-1,5-5-8,4-11-27,2-4 16,1-2-4,-3-12-13,-6-5 31,-3-8 38,-3-3 0,-8-13 0,1 1 70,-10-2-12,-7 1-16,-10 5 3,-8-3 23,-9 7-25,-7-1-23,-3 8 4,-5 1 10,-10 4-5,-6 5-18,-6 1 13,-6 4-4,-2 6-19,-4 0 1,-1 6 7,-2 4-7,1 11 4,2 6-8,3 6 4,4 2-4,3 4-3,9 4 6,6 0 0,4 3-2,10-3-9,0 3 5,0-7-14,10 0-5,4-5 3,3-6 2,5-4-7,6-4 3,3-5 1,4-8-8,-2-1-7,3-7 4,-8-8 10,-2-4 4,-2-4 2,-5-7 2,1-5 5,1-6 1,-8-2 4,0-1 1,0 4 4,-9 4 0,3 9 78,-2 5-8,-5 5 6,1 9-18,0 0-8,-1 4-1,0 4-17,0 0-15,0 0-7,0 1-17,0 6-7,0 5 14,0 14 0,5 4 0,2 5-2,2 6 2,-1-2 2,-2 0-6,0 1 8,1 0-8,-3 2-55,7-1 16,-7-4-40,-3-2-23,4-7-5,-5-5-56</inkml:trace>
          <inkml:trace contextRef="#ctx0" brushRef="#br0" timeOffset="3395.7891">5754 757 556,'8'-6'0,"6"4"-1,2 2 12,0 2-1,4 10 3,-1 2-2,-2 11-1,1 2 5,-5-1 4,-3 8-6,1 0-12,-5 1 3,0 2 0,0-2-6,-6-6 0,0-5 4,0 0-3,-5-9-18,1-1 2,-5-6 9,2-3-6,-2-3 3,4-2 22,-4-7 3,-1-10-9,0-8-2,0-10-3,2-9 0,8-1-26,0-4 22,-1 0 6,12 4-4,4 5-5,7 4 10,2 5 3,2 6-1,-1 3-5,7 7 0,-2 7 7,-3 1-5,-1 6 9,-3 1-3,2 5-9,-2 10 2,0 2 5,-3 3-3,-2 0 7,-1 7-4,-1 0 2,-2 5-8,-1 2 0,-1-5 0,-2 6 1,-3-4-2,1 3-1,-7 0 2,-1-3 0,-3 3-52,-7 0-2,-6 1-46,-3-7-79</inkml:trace>
        </inkml:traceGroup>
        <inkml:traceGroup>
          <inkml:annotationXML>
            <emma:emma xmlns:emma="http://www.w3.org/2003/04/emma" version="1.0">
              <emma:interpretation id="{400806A9-327C-43DE-81B2-12BE0111002F}" emma:medium="tactile" emma:mode="ink">
                <msink:context xmlns:msink="http://schemas.microsoft.com/ink/2010/main" type="inkWord" rotatedBoundingBox="12388,2131 14279,2119 14283,2861 12392,2872"/>
              </emma:interpretation>
              <emma:one-of disjunction-type="recognition" id="oneOf2">
                <emma:interpretation id="interp10" emma:lang="en-IN" emma:confidence="0">
                  <emma:literal>we</emma:literal>
                </emma:interpretation>
                <emma:interpretation id="interp11" emma:lang="en-IN" emma:confidence="0">
                  <emma:literal>roe</emma:literal>
                </emma:interpretation>
                <emma:interpretation id="interp12" emma:lang="en-IN" emma:confidence="0">
                  <emma:literal>We</emma:literal>
                </emma:interpretation>
                <emma:interpretation id="interp13" emma:lang="en-IN" emma:confidence="0">
                  <emma:literal>ioe</emma:literal>
                </emma:interpretation>
                <emma:interpretation id="interp14" emma:lang="en-IN" emma:confidence="0">
                  <emma:literal>toe</emma:literal>
                </emma:interpretation>
              </emma:one-of>
            </emma:emma>
          </inkml:annotationXML>
          <inkml:trace contextRef="#ctx0" brushRef="#br0" timeOffset="4384.682">7556 593 434,'2'-11'0,"-2"6"147,1 2-79,-1 3-24,0-1-26,0 1-15,0 0-6,0 4-18,0 13 18,0 9 6,0 9 8,2 5 2,-1-2 1,2 6-16,4 0 2,-2-2 0,3 0 9,-1-5-11,4-9 0,-1-3 4,3-9-3,3-3-2,-2-3 6,2-3 2,0-7-10,-2 0-6,1-9 14,5-12-4,-3-5 2,1-12-2,2-9-3,-4-6-13,0 0-1,-2 3 16,-5 7 1,-1 10 1,1 7 0,-5 12 17,-1 2-1,-1 11 0,-2 1-5,4 4-15,6 6-14,0 12 12,5 5 6,6 6 0,-5 4-7,3-2 7,1 0 0,-1-4 1,4 2-2,0-3 2,0 0 4,2-6-6,3-1 0,0-5 1,1-5 4,-1-5-9,-4-4 8,4-4-6,-8 0-8,0-10 9,2-8 4,-2-4-1,-3-6 0,-2-3 3,-2-10 4,-12-3-12,1-3 3,-2-3 2,0-1 17,0 0-11,-6 2 2,-4 5 11,-3 0-10,0 4 5,-4 5-3,-5 3-2,2 5 3,-8 5-17,-1 3 4,3 4 0,-4 7-9,-2 1 7,5 7-3,-7 0-5,0 11-6,8 10-18,-5 7-3,10 1-22,9 8-21,2 0 2,9 0-14,5-4-24,9-4-35</inkml:trace>
          <inkml:trace contextRef="#ctx0" brushRef="#br0" timeOffset="4862.074">8852 628 473,'-1'0'0,"1"0"26,0 3-24,0-3 26,1 0-16,4 0-17,8-2 4,3 2 2,1 0 19,5 0-10,-1-9 2,2-3 0,5 0-10,-1-3-2,-3-1 0,-1-2 7,-7-7-10,-8 0 3,2 0 0,-10-1 4,0 1-4,-4 3-30,-12 4 27,2 1 6,-1 7 3,-2 3 0,-3 3 2,-1 4-9,-3 0 2,-5 14 12,1 3-5,2 8-5,3 7-2,3 1 10,0 2-4,4 4 0,9 2 13,0 3-11,5-1-7,2-1 2,2 2 3,5-5-5,9-1 3,0-2 10,2-7-4,7-4-9,-1-2 2,7-7 10,2-2-5,6-4-3,0-5-2,6-5 1,5 0-10,10-6-19,0-5-27,4-4-31,1 2-39,-6-12-116</inkml:trace>
        </inkml:traceGroup>
        <inkml:traceGroup>
          <inkml:annotationXML>
            <emma:emma xmlns:emma="http://www.w3.org/2003/04/emma" version="1.0">
              <emma:interpretation id="{2A16EDB5-6007-4652-A2B8-351F0DE1F3E3}" emma:medium="tactile" emma:mode="ink">
                <msink:context xmlns:msink="http://schemas.microsoft.com/ink/2010/main" type="inkWord" rotatedBoundingBox="15207,1570 16656,1561 16665,2925 15216,2934"/>
              </emma:interpretation>
              <emma:one-of disjunction-type="recognition" id="oneOf3">
                <emma:interpretation id="interp15" emma:lang="en-IN" emma:confidence="0">
                  <emma:literal>do</emma:literal>
                </emma:interpretation>
                <emma:interpretation id="interp16" emma:lang="en-IN" emma:confidence="0">
                  <emma:literal>clo</emma:literal>
                </emma:interpretation>
                <emma:interpretation id="interp17" emma:lang="en-IN" emma:confidence="0">
                  <emma:literal>Clo</emma:literal>
                </emma:interpretation>
                <emma:interpretation id="interp18" emma:lang="en-IN" emma:confidence="0">
                  <emma:literal>olo</emma:literal>
                </emma:interpretation>
                <emma:interpretation id="interp19" emma:lang="en-IN" emma:confidence="0">
                  <emma:literal>elo</emma:literal>
                </emma:interpretation>
              </emma:one-of>
            </emma:emma>
          </inkml:annotationXML>
          <inkml:trace contextRef="#ctx0" brushRef="#br0" timeOffset="6600.4095">10855 620 141,'2'-5'0,"1"-2"88,-1 0-31,0 0-5,1-1-4,-3-2-8,0-3 17,0-1 5,0-2-7,-2 0-2,-1 6 7,-4-7-32,-3 7-13,-1 2 0,-4-2-3,-5 8-15,-3 2 1,-15 0 2,-1 0 0,-6 4-9,-2 11 12,3 3-1,7 2-2,3 7-7,3 5 9,6 1-4,6 5-4,3 2 4,5 3 3,2-1-2,9 4-7,0-5 11,0 2-5,9-2-2,4-3 2,6-4 3,2-4-2,5-8-25,3-6 16,6-1-2,5-11-11,-1-4 9,5-2-5,-2-15-12,-2-3 5,1-10 10,-4-7 6,2-7 4,-4-6 5,0-11 2,-2-4 3,-3-13-6,2-9-5,-3-6 4,-6-4-3,4-2-1,-8 2 14,-3 2-4,0 12 13,-6 11 19,-6 10 9,4 11 18,-8 12-26,0 5-14,0 10 1,0 8-10,0 7 0,0 4 4,-5 5-10,4 0-14,-2 8-17,-9 10 15,-1 13 4,-5 16-1,0 9 11,2 8-3,6-1-4,-1 3-3,1 6 5,5 1 1,1 2-2,0-2 2,6-2 3,-2-6-8,0 0 0,6-4 7,4-6-3,-1-2-2,8-9 0,4-2 4,2-4-2,6-8-13,0-4 5,-2-7 3,5-8-14,-2-6 8,0-5 4,2-6 2,-3-12 0,1-8 5,-1-7 0,-1-7 0,-2-1-14,-2-7 13,-3 3 2,-8 4-1,-6 4 0,-1 9 9,-5 6 1,-1 10 10,0 2 8,0 10-8,0-2 0,-6 2-8,6 0-9,-3 0-6,-2 8-12,-5 6 15,-1 11 0,-2 2 0,3 7-9,7 2 11,1-1-2,0 1 0,2-1-5,0 1 7,3-4-1,4 0-8,3-5 14,5-1-4,-1-8-6,2 1-14,0-5 11,4-7-3,0-2-3,5-5 9,-3 0 3,1-10 0,-3-6-8,-1 0 13,0-10-1,1-4-3,-1-1 0,-3-8 4,-3-2-3,-6-5-4,1 5 4,-3 0 6,-2 6-7,-3 9 10,0 1 6,-6 2 1,-6 5 1,-2 1 2,1 1-6,-6 4-19,0 5 0,-1 6 1,-7 1-4,-5 1 2,-1 9-18,1 7 1,1 2-20,3 4-27,4 2 1,3-1-20,8 5-64,4-5-18</inkml:trace>
        </inkml:traceGroup>
        <inkml:traceGroup>
          <inkml:annotationXML>
            <emma:emma xmlns:emma="http://www.w3.org/2003/04/emma" version="1.0">
              <emma:interpretation id="{4F651AFA-BA8D-44A6-8D5D-939B14A0B64D}" emma:medium="tactile" emma:mode="ink">
                <msink:context xmlns:msink="http://schemas.microsoft.com/ink/2010/main" type="inkWord" rotatedBoundingBox="17765,1913 20314,1897 20320,2827 17771,2842"/>
              </emma:interpretation>
              <emma:one-of disjunction-type="recognition" id="oneOf4">
                <emma:interpretation id="interp20" emma:lang="en-IN" emma:confidence="0">
                  <emma:literal>with</emma:literal>
                </emma:interpretation>
                <emma:interpretation id="interp21" emma:lang="en-IN" emma:confidence="0">
                  <emma:literal>vetch</emma:literal>
                </emma:interpretation>
                <emma:interpretation id="interp22" emma:lang="en-IN" emma:confidence="0">
                  <emma:literal>wraith</emma:literal>
                </emma:interpretation>
                <emma:interpretation id="interp23" emma:lang="en-IN" emma:confidence="0">
                  <emma:literal>Leith</emma:literal>
                </emma:interpretation>
                <emma:interpretation id="interp24" emma:lang="en-IN" emma:confidence="0">
                  <emma:literal>Reith</emma:literal>
                </emma:interpretation>
              </emma:one-of>
            </emma:emma>
          </inkml:annotationXML>
          <inkml:trace contextRef="#ctx0" brushRef="#br0" timeOffset="7844.5953">12935 483 485,'0'-2'0,"0"2"28,0 0-20,0 9-16,0 11 0,0 4 13,1 10 4,-1 2 3,0 2 9,0 1 6,0-1-8,0 0-6,1 4-1,7-4-2,-3-2-11,3-2 0,0-7 2,4-1 3,2-8-5,1 0 0,1-9 1,2-3 1,-2-6-12,2-1 7,0-12 4,-2-8 0,0-5-1,0-12 3,-3-7-4,3-4-9,1-5-11,-1-5-7,2 4 6,-2 1 11,-5 4 16,-1 11 0,-4 12 5,-6 9 13,1 12-2,-1 3 2,0 2-7,0 1-11,0 0-8,-2 9-11,-1 11 11,-2 9 8,1 8-4,4 2-2,0 0 4,1 0 2,11-2-6,-5 0-2,2-3 8,4-3-3,1-1-2,5-1-1,1-6 2,8-6 3,-1-2-6,9-1 6,0-10 2,5-2-8,1-2-16,-3-8 3,-3-6-4,3-5 3,-1-7 7,-5-4 10,0-7 0,-3-3-14,-5-6 15,-2-5-2,-6 4-7,-2-4 2,-4 8 11,-6 5-8,-5 7 1,-5 6 4,-8 9 35,-5 2-16,-3 8-12,-6-1 1,-5 5-9,-3 2 5,4 13 2,0 5-2,5 5-11,2 5 1,2 3 8,5 4 0,2 4-5,7-3 1,2 1 0,6-5 4,0 3-4,9-6 0,2 0 6,1-5-9,6-5 3,1-7 0,6 3 0,4-8-16,2-6 5,3-1-6,-1 0-16,9-12 3,-2-5 21,2-4 3,-1-3-33,-7-7 18,-5 0 15,-4-5-17,-6-3 4,-2 5 22,-8 3 2,-7 4 17,3 10 24,-5 2 16,0 7 3,0 4-15,-2-1-7,2 5-13,0 0-29,0 0-2,-4 9-8,1 5 8,-1 8-3,-3 4 3,7 6 2,0-1 1,0 4-8,0 2 10,7 1 1,-3-2-10,5-1 1,-1-4-4,-2-1-31,4-5-3,3-4 2,-1-6-9,5-2-40,-2-8-11,-4-5-77</inkml:trace>
          <inkml:trace contextRef="#ctx0" brushRef="#br0" timeOffset="8027.7595">14106 149 696,'-1'-10'0,"1"6"56,0 4-28,0 0-28,0 0 0,1 3-105,5 8 30,1 2 2,4 1-4,2-3-16,-2 0-59</inkml:trace>
          <inkml:trace contextRef="#ctx0" brushRef="#br0" timeOffset="8310.0259">14586 72 545,'0'0'0,"0"0"51,0 0-32,0 0-13,3 8-10,3 8 5,1 10 0,2 6 0,-1 4 12,-2 6 7,1 1-1,-4 4-8,2 4 3,-4 7-12,0 1-3,-1 4 2,2-4 5,-4 1-6,-3-5 0,0-1-21,1-1-12,3-2-36,1-5-27,0-9-7,0-8-69</inkml:trace>
          <inkml:trace contextRef="#ctx0" brushRef="#br0" timeOffset="8956.6349">14247 461 578,'-5'-3'0,"2"-3"46,3 6-9,0 0-19,0-2-13,5 2-10,11 0-5,8 0 14,9 0-5,12 0 2,3-4 6,4-5-1,7 3-10,0-4 2,1-3-15,-3-7-10,-3-2 9,-12-6 8,-3 0 11,-10 0-2,-6 1-2,-6 4 4,-2 2 27,-8 7 13,-3 1 9,-1 8-7,-3 3-6,0 2-17,0 0-11,0 0-7,0 0-4,0 7-30,0 8 24,0 12 7,1 10-4,4 12 6,-1 3 5,3 9-7,-5-3-1,1 1 4,-2 0 5,1-5-12,-2-4 5,0-4 0,1-11 1,0-3-3,1-5 4,-2-15-4,4 3-13,-2-11-3,-2-2 1,0-2 1,3 0 14,-2-10 4,9-11 7,6-13-17,-2-8-7,11-4 11,-5 2-3,3 5 1,8 5 4,-8 5 4,3 3-3,1 6 3,-1 4 12,0 5-7,0 4-11,-5 2 1,-4 5 6,0 0 4,2 8-8,-4 7-1,0 1 2,-3 4 4,0 0-7,-1 3 6,-1 1-2,-4 6-2,0 1-4,0 2 6,-5 2 1,5-5-5,-3 3 5,-3-2-4,4-2-32,5-1-14,-4 4-60,10-4-31,-1-5-8</inkml:trace>
        </inkml:traceGroup>
        <inkml:traceGroup>
          <inkml:annotationXML>
            <emma:emma xmlns:emma="http://www.w3.org/2003/04/emma" version="1.0">
              <emma:interpretation id="{A36914EF-A710-4D33-8BA6-A5441F42BB2B}" emma:medium="tactile" emma:mode="ink">
                <msink:context xmlns:msink="http://schemas.microsoft.com/ink/2010/main" type="inkWord" rotatedBoundingBox="21389,2026 24077,2010 24084,3051 21396,3067"/>
              </emma:interpretation>
              <emma:one-of disjunction-type="recognition" id="oneOf5">
                <emma:interpretation id="interp25" emma:lang="en-IN" emma:confidence="0">
                  <emma:literal>CFG</emma:literal>
                </emma:interpretation>
                <emma:interpretation id="interp26" emma:lang="en-IN" emma:confidence="0">
                  <emma:literal>CF G</emma:literal>
                </emma:interpretation>
                <emma:interpretation id="interp27" emma:lang="en-IN" emma:confidence="0">
                  <emma:literal>if G</emma:literal>
                </emma:interpretation>
                <emma:interpretation id="interp28" emma:lang="en-IN" emma:confidence="0">
                  <emma:literal>CIG</emma:literal>
                </emma:interpretation>
                <emma:interpretation id="interp29" emma:lang="en-IN" emma:confidence="0">
                  <emma:literal>CFR G</emma:literal>
                </emma:interpretation>
              </emma:one-of>
            </emma:emma>
          </inkml:annotationXML>
          <inkml:trace contextRef="#ctx0" brushRef="#br0" timeOffset="9356.9597">16966 251 811,'3'-19'0,"-2"4"58,-1 7-6,0 2-24,0 6-19,0 0-3,0-2-12,0 2-3,-11 0 12,-7 0-1,-2 0-4,-12 12-8,-4 9 11,-1 6-2,2 10-7,-4 6 7,6 2 2,1 11-2,5 1-6,1 3 11,4 6-5,3-2-5,3-7 3,10-1 1,5-11-4,1-4-8,6-5 10,8-6-1,11-3-12,7-4 5,4-5 5,10-6-8,7-4-15,4-8 9,5 0-23,1-12-12,0-11-16,2-3-32,-3-9-14,-6-14-12</inkml:trace>
          <inkml:trace contextRef="#ctx0" brushRef="#br0" timeOffset="9577.1011">17405 487 504,'-3'-19'0,"-2"5"142,-1 6-50,4 6-6,-1 2-48,2 0-26,1 0-5,-3 1-12,-3 7-5,1 10 6,-3 8 7,1 7-6,4 10-5,-1 3 13,2 1 1,-2 6-10,1-1 5,3-1 2,0-5-4,-3 2-2,2-4 6,1-3 2,-3-2-9,3-3-1,1-3-19,-1-3-28,0-6-18,3 1-39,3-7-13,3-8-39,-2-9-108</inkml:trace>
          <inkml:trace contextRef="#ctx0" brushRef="#br0" timeOffset="9811.2986">17436 429 545,'11'-22'0,"1"-3"0,1 11 65,6-5-29,-4 3-18,4 2 14,0 1 5,6 1-12,1 0 0,5-3 5,7 3-18,-2 4-14,2-1 1,-2 7 2,-7 0-2,0 2-14,-3 2-16,-6 6-14,0 4-50,-7 5-20,-6 6-20,-7-3-47</inkml:trace>
          <inkml:trace contextRef="#ctx0" brushRef="#br0" timeOffset="10016.4852">17337 810 471,'0'2'0,"0"-2"66,0 0 10,3 0-17,10-5 4,7-3-38,11-1-18,9-5-6,1 1 5,6-2-9,7-3-2,2 4-7,14-4-35,0-2-18,10 0-4,-1-5-44,4 0-8,2-4-9</inkml:trace>
          <inkml:trace contextRef="#ctx0" brushRef="#br0" timeOffset="10520.9187">18620 255 424,'0'-19'0,"0"7"196,-2 0-105,-7 1-24,2 3-37,-6 4-8,-2-1-14,-5 5-10,-6 0-1,-1 0 6,-8 13-4,2 6-4,-2 9 0,0 11 7,-4 2-4,6 7-4,-2-2 11,1 4-2,8 4-4,0 1-5,1 3 7,6-1-1,2 0-4,4-3 8,9-1 1,4-2-9,1-8 0,16-2 7,7-6-3,4-2-4,13-9 0,-1-4 7,5-6-6,4-7-14,2-7 18,2 0-2,-1-6-33,-1-9 23,-5-7-1,-1-9-11,-6-4 2,-6-10 11,-7-5-5,-4-2-7,-8 4 6,-5 5 22,-6 12 22,-2 9 16,-1 5 8,0 8-12,0 4-14,-1 4 1,-1 1-11,2 0-11,-1 0-10,-5 5-7,-4 9 10,-1 5-3,-5 11-2,7 5 9,-3 4-3,8 3-4,0-1 0,1 0 9,3-3-4,0-3 0,0-3-4,0-5 3,0 0-14,7-3 3,-3-3 0,8-4-11,1-2-28,1-3-15,7-2-36,-3-3-22,3-7 5,-4 0-95</inkml:trace>
          <inkml:trace contextRef="#ctx0" brushRef="#br0" timeOffset="10800.1432">18647 703 443,'-2'-2'0,"2"1"101,0-1-22,0 2-29,0 0 1,2 0-5,0-1-10,9-4-9,0-2-16,11-1 2,7-1-4,0-1-9,10 6 0,0-4 7,2 1-9,3 1-4,-2-4 10,0-2-3,0-1-2,-3 1-11,-3 3-15,1 1-15,-6-1-18,-11 2-1,-1 3-20,-5-1-69,-4 0-24</inkml:trace>
        </inkml:traceGroup>
      </inkml:traceGroup>
    </inkml:traceGroup>
    <inkml:traceGroup>
      <inkml:annotationXML>
        <emma:emma xmlns:emma="http://www.w3.org/2003/04/emma" version="1.0">
          <emma:interpretation id="{A0F051B5-ED92-467F-9CCB-EF1F0778A923}" emma:medium="tactile" emma:mode="ink">
            <msink:context xmlns:msink="http://schemas.microsoft.com/ink/2010/main" type="paragraph" rotatedBoundingBox="9852,5346 29333,4711 29385,6310 9905,69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CFA604A-60B9-449A-92CC-71B00AAC44F1}" emma:medium="tactile" emma:mode="ink">
              <msink:context xmlns:msink="http://schemas.microsoft.com/ink/2010/main" type="line" rotatedBoundingBox="9852,5346 29333,4711 29385,6310 9905,6945"/>
            </emma:interpretation>
          </emma:emma>
        </inkml:annotationXML>
        <inkml:traceGroup>
          <inkml:annotationXML>
            <emma:emma xmlns:emma="http://www.w3.org/2003/04/emma" version="1.0">
              <emma:interpretation id="{D641A280-35F2-4E7D-84B9-5FF4E4C422DC}" emma:medium="tactile" emma:mode="ink">
                <msink:context xmlns:msink="http://schemas.microsoft.com/ink/2010/main" type="inkWord" rotatedBoundingBox="9862,5644 12591,5555 12628,6667 9898,6756"/>
              </emma:interpretation>
              <emma:one-of disjunction-type="recognition" id="oneOf6">
                <emma:interpretation id="interp30" emma:lang="en-IN" emma:confidence="0">
                  <emma:literal>CFG</emma:literal>
                </emma:interpretation>
                <emma:interpretation id="interp31" emma:lang="en-IN" emma:confidence="0">
                  <emma:literal>CIG</emma:literal>
                </emma:interpretation>
                <emma:interpretation id="interp32" emma:lang="en-IN" emma:confidence="0">
                  <emma:literal>CEGB</emma:literal>
                </emma:interpretation>
                <emma:interpretation id="interp33" emma:lang="en-IN" emma:confidence="0">
                  <emma:literal>CFCs</emma:literal>
                </emma:interpretation>
                <emma:interpretation id="interp34" emma:lang="en-IN" emma:confidence="0">
                  <emma:literal>CENG</emma:literal>
                </emma:interpretation>
              </emma:one-of>
            </emma:emma>
          </inkml:annotationXML>
          <inkml:trace contextRef="#ctx0" brushRef="#br0" timeOffset="13010.9698">6116 4065 557,'0'-17'0,"7"-2"47,3 1-2,4 1-13,4 1-22,1-1-10,1 7 0,1-2 31,3 5-24,0-1 3,4 3 1,-1 2-7,5 2-8,0 1 0,-2 0 6,-3 1-4,-2 7-72,-3 5 23,-5 8-22,-4-2-26,-3 8 13,-3 0-13,-7-2-125</inkml:trace>
          <inkml:trace contextRef="#ctx0" brushRef="#br0" timeOffset="12534.6362">5598 3931 153,'9'-15'0,"1"4"92,-10-4-24,4 6-9,-4 0-2,2-1 4,1 4-1,-3-2 10,0 1-22,-5-1 1,-2 0-2,-4-3-21,-4 4-16,-4 2-2,1 1-3,-10 4-3,-4 0-2,-7 14 0,-5 7 1,-4 7-1,5 9 0,1 2 4,3 2-6,5 7-6,-3 2 10,5 9-4,8 2-4,-1-1 10,9 3-5,7-2-3,2-9 0,7 2 7,0-8-5,10-4-3,5-2 2,8-8 6,7-5-6,9-8-18,10-9 4,8-6-6,12-4-28,11-6-3,6-12-8,7-5 5,1-6-14,-11-6-19,0-5-28,-11-6-38</inkml:trace>
          <inkml:trace contextRef="#ctx0" brushRef="#br0" timeOffset="12776.8022">6210 4135 394,'-9'-15'0,"2"2"193,-1 4-84,4 2-29,0 1-35,-1 6-7,3-2-11,0 2-22,2 0-6,-1 0 2,-5 7-2,-4 9-10,-2 8 4,2 9 9,0 2-4,1 5-6,2 2 12,0 2 0,3 4-8,-4 0 6,1-2 1,1-3-5,-1 0-3,4 1 10,-1-2-2,1-4-5,2-4-28,1-5-7,1-6-8,-1-4-20,4-1-37,2-6 1,10-7-19,0-5-49</inkml:trace>
          <inkml:trace contextRef="#ctx0" brushRef="#br0" timeOffset="13235.1375">6020 4524 481,'0'1'0,"0"-1"35,0 0 34,2 0-19,8 0-20,3-4-14,13-2-7,10-7-9,6 4 0,6-9 0,2 1 2,4 0-3,2-1-76,2 1-2,5-6-31,7 3-2,5-6 80,4-4-223</inkml:trace>
          <inkml:trace contextRef="#ctx0" brushRef="#br0" timeOffset="13760.5475">7405 3951 528,'-11'-12'0,"-3"2"164,-2 0-98,2 2-12,-4 4-38,-6 2-16,-4 2 0,-5 3 7,3 8-12,-4 3 0,3 4 9,2 3-5,1 6-7,-3 8 6,-1 6 3,0 2-2,3 7-5,2-3 12,5 2-4,2 2-4,2 1-9,4 4 15,2-4-4,4-2 0,3-4-19,5-2 13,0-5-11,8-1-2,7-8 2,7-5 6,4-5-14,12-7 9,8-5 2,12-7-9,2-2 3,4-7-10,-5-6 3,-5-3-6,-1-3 1,-9-6 24,-7-4 4,-7-5-6,-6-4 0,-8 0 13,-5 0-4,-4 3 0,-7 7 2,0 5 77,-4 7-27,-2 2-8,-4 6 6,4 4-9,-1-1-15,3 6 3,2 0-13,-2 0-19,-2 0-2,2 5 5,-5 9-5,-1 10-1,3 3 3,-2 6 8,8 3-8,1-5-5,0 6 14,0-5-5,0 2 0,0 0-25,1-2 24,2-6-16,3-1-12,1-5 14,3-2-20,-1-3-4,2-3-24,1-4-20,0-5 15,2-3-18,-2-3-115</inkml:trace>
          <inkml:trace contextRef="#ctx0" brushRef="#br0" timeOffset="14014.8225">7288 4413 335,'-12'-5'0,"5"4"80,7 1 0,-3-1 9,1-1-29,2 2-2,0 0 1,0 0-27,2 0-9,8-4-2,7 2-13,8-5-7,8-1-2,5 2 2,2 0-1,2-2-8,4 2-9,1-2-13,-1 1-29,-1 2-9,-1 0-33,1-1-67,-12-6-47</inkml:trace>
        </inkml:traceGroup>
        <inkml:traceGroup>
          <inkml:annotationXML>
            <emma:emma xmlns:emma="http://www.w3.org/2003/04/emma" version="1.0">
              <emma:interpretation id="{B968B88E-60F7-4952-AA01-91EED18DDA8B}" emma:medium="tactile" emma:mode="ink">
                <msink:context xmlns:msink="http://schemas.microsoft.com/ink/2010/main" type="inkWord" rotatedBoundingBox="13826,5496 19947,5297 19985,6484 13864,6683"/>
              </emma:interpretation>
              <emma:one-of disjunction-type="recognition" id="oneOf7">
                <emma:interpretation id="interp35" emma:lang="en-IN" emma:confidence="0">
                  <emma:literal>application</emma:literal>
                </emma:interpretation>
                <emma:interpretation id="interp36" emma:lang="en-IN" emma:confidence="0">
                  <emma:literal>applicate n</emma:literal>
                </emma:interpretation>
                <emma:interpretation id="interp37" emma:lang="en-IN" emma:confidence="0">
                  <emma:literal>Applicate n</emma:literal>
                </emma:interpretation>
                <emma:interpretation id="interp38" emma:lang="en-IN" emma:confidence="0">
                  <emma:literal>applicator n</emma:literal>
                </emma:interpretation>
                <emma:interpretation id="interp39" emma:lang="en-IN" emma:confidence="0">
                  <emma:literal>applicants n</emma:literal>
                </emma:interpretation>
              </emma:one-of>
            </emma:emma>
          </inkml:annotationXML>
          <inkml:trace contextRef="#ctx0" brushRef="#br0" timeOffset="17266.5795">10140 4314 522,'0'-4'0,"0"2"62,0 2-35,0 0-23,0 3-8,0 10-1,1 5 9,4 7 1,-4 2 11,2 2 1,-3 1-5,1 2-9,-1 3 5,0 0-2,0 3-10,0-3 4,-1-3 0,-3-2 5,-2-1-6,0-7-1,3 3 2,0-7 0,-1-3-28,4-3 9,0-7-5,0-4-9,0-1 27,-1 0 12,-4-9 6,1-13-14,-3-9-1,2-7-2,2-10-3,-2 1 7,5-6 2,0-3 2,0-2-3,11 1-4,4-4 6,2 5 8,8 4 3,-5 5 5,4 9 7,-2 4-19,0 9 0,2-1 4,4 9-9,-2 1-2,4 6 0,0 5 1,-2 5 0,-6 0-13,-1 13 10,-9 5-3,-2 7-7,-9 6 7,-1 4 8,-1 3-4,-9 2-10,-5-1 13,-2-5 1,-3 2-4,-9-3-3,-1-6 4,-2-1-2,-4-3 0,4 1 6,-1-3 3,-1-6-8,5-2-2,3 2-16,6-4-25,4 1-26,6-4-47,4-2-40</inkml:trace>
          <inkml:trace contextRef="#ctx0" brushRef="#br0" timeOffset="17834.0464">10764 4300 594,'0'-1'0,"0"1"41,0 0-21,0 0 1,0 9-22,-1 9-2,1 5 6,-2 5 33,-4 2-23,8 2-2,-4-4-2,2 7-12,0 0-1,2 3 8,-2 1 0,-3-7-6,0-1 0,-4-6 5,0-5-6,-1-6-12,1-3 9,4-3-13,0-1 2,3-5-4,0-2 24,-1 0 4,-2-6 5,-1-11-2,-1-10-1,1-11-18,4-8-4,0-7 14,0-5-1,6-5 0,5-2-14,2 0 9,8 1-2,-1 3 6,7 4 2,1 8 28,-1 9-23,4 6 1,0 6 0,4 1-6,-2 4-2,2 11-3,-5 4 10,-4 4-12,0 4-1,-8 0 9,1 12-4,-5 3-10,0 7 9,-3 3-1,-9 5-7,-2 5 4,-2 5 11,-13-2 1,-4 4-9,-7-9-3,-1 2 11,-5-5-6,-1-5 0,1 2 2,-6-2 0,2-7 15,-1-3-13,2-3 6,5-4-3,8-1-9,0-4-1,4-1-21,6 0-38,0-2-18,2-4-8,9-10-43,1-12-149</inkml:trace>
          <inkml:trace contextRef="#ctx0" brushRef="#br0" timeOffset="18355.4796">11559 3586 620,'0'-4'0,"0"4"61,0 0-51,0 0 1,0 5-6,0 10-10,-6 6 0,-1 11 8,1 8 13,2 3-3,-3 6 1,2 2-5,-5 3-2,4 5-4,-5-3-2,-2 4 5,4-2-8,-2-4-3,6-2 10,-2-2 2,6-4-11,2-4 2,3-5 2,8-6 0,4-2-2,5-9 4,4-1-4,2-4-28,8-7 1,-3-4 3,0-4-6,-2-3 10,0-13-6,-4-4 16,-1-14-4,1-4-4,-7-6 7,-2-1-7,-1 0 14,-3 8 12,-4 7 33,-2 6 8,-7 8 13,1 7-5,1 6-10,-2 3-15,1-2-5,2 2-8,-3 0-18,0 0-9,0 5-4,0 8 10,-4 8 1,1 3 0,-1 6 6,2 0 2,1-1-7,-5-1-1,4-3 5,0 0-4,0-5-23,1-4-3,1 0-17,0-2-13,3-2-14,5-1-22,-1-3-14,2-8-25</inkml:trace>
          <inkml:trace contextRef="#ctx0" brushRef="#br0" timeOffset="18551.6235">11952 3811 642,'-3'-17'0,"0"4"167,2 4-83,1 5-44,0 4-37,0-1-3,0 1 0,3 0-66,-2 0-2,5 5-43,7 7 12,3 6 1,5 1-37,0 0-18</inkml:trace>
          <inkml:trace contextRef="#ctx0" brushRef="#br0" timeOffset="19593.479">12583 3988 481,'-14'-14'0,"-2"2"127,-4 4-63,-3 1-22,-2 3-31,-2 4-1,-2 0-6,0 8-1,1 3 3,1 9 4,1 5-12,4 5-2,-1 5 8,3 3-4,0 4 0,1 2-4,2 3 7,-2-1-5,9 1-5,-2 0 13,5-4-1,8-3-10,-1-9-3,5-3 3,9-3-7,2-4-2,7-4 10,13-4-8,8-4-13,13-4 19,8-5-8,2 0-12,1-9 8,-5-6 3,0-7 3,0-7-7,-5 0 7,-2-7 16,-11 0 0,-7-1-4,-9 0 0,-11 6 50,-5 2 5,-7 2-26,-4 5-9,-2-1 6,-5 6-7,-8-1 1,-3 4 11,-2 2-10,-6 3-5,-3 5-7,-2 2-1,-3 2-11,0 6-8,2 11 16,-3 5-4,0 5-2,4 6-13,0 0 13,10 2-5,3-2-5,6-2 1,7-2-6,3-4-7,0-6-5,6-1 9,6-6-8,2-4 1,2-2 3,8-4 2,2-2-8,9 0 3,3-11 10,-2-6-1,-4-6-8,1-7 2,-3-3-4,1-3-16,-4-3 12,-7-2 14,-7 8 14,-3 3 4,-4 11 13,-3 7 21,-2 8-1,2 4 2,-3 0-13,0 0-14,0 4-17,0 5 4,-4 6 8,0 5 4,-1 6-5,2 0 0,3 0 3,0 4-6,0-2 0,9-1 0,0 0 3,5-2-4,-1-6-4,3-1 10,3-6-6,5-3 2,2-2-1,8-3 0,0-4 0,1 0-14,3-5 16,-7-5 2,-3-7-8,1-9 3,-6-2 1,0-9 7,0-4-4,-1-9 1,-5-3 4,2-12-3,-5-2-3,4-3 2,-2-1 9,0 4 13,-5 0 40,-2 7 4,-2 6-14,-4 6-21,0 14 5,0 6-20,-3 9-10,0 5 7,1 5 3,-1 6-8,0 0-4,0 1 6,-6 2-14,2 0 0,-9 15-33,-7 10 36,-6 16-4,0 9-2,-3 6 1,6-2 4,1 0-4,2 1-7,2 3 16,3-1-5,0-1-4,5 1-1,4-6 5,5-3-4,1-5-13,8-5 17,11 2-4,9-5-35,3 0 8,6-9-2,4-6 2,7-2 0,3-6-23,-2-4 5,3-1-20,-3-7-24,-3 0 3,-4-13-49,-10-8-134</inkml:trace>
          <inkml:trace contextRef="#ctx0" brushRef="#br0" timeOffset="19999.8401">13404 4110 340,'-4'0'0,"2"0"20,2 6 3,0 0-9,2-3-4,8 5 8,7-2 6,9 0-11,5-2 0,5-2-2,7-2-8,0 0-6,4-6-18,-4-4-2,0 0-5,-5-7 10,-5 0 13,-7-1 6,-6-2 0,-7 3-1,-2 2 0,-7 3 79,0 7-33,-4 2 17,0 3 2,0 0-16,0-2-13,0 2-24,0 0-9,-3 5-6,0 11-13,-4 2 19,0 12-5,3 2 0,-1 3 4,2 1 3,3-1-8,0 0-1,0-3 8,0-2-4,5-3 0,2 0-5,3-4 4,3-3-34,3 1-26,4-7 9,5-1-35,1-5-43,1-6-25</inkml:trace>
          <inkml:trace contextRef="#ctx0" brushRef="#br0" timeOffset="20179.03">14008 3701 550,'-4'-19'0,"2"5"82,-1 8-23,3 4-56,0 2-6,0 0-20,0 6-62,5 10 5,2 5 8,5 1 1,3-1-58</inkml:trace>
          <inkml:trace contextRef="#ctx0" brushRef="#br0" timeOffset="21071.7708">14640 3972 475,'7'-4'0,"-1"-2"38,-1 6 10,4 0-23,1 12-10,-3-1-2,5 8-2,-3 3 1,-5 5 17,0 5-2,-4 1-9,0 2-13,0 2 1,-4-2-8,-9 5-4,1-5 12,-2-3 1,-2-5-13,2-6 6,2-8 0,2-6-16,4 0 3,3-6 8,0-1 3,-1 0 2,3-6 0,-5-8 24,6-15-20,0-4-7,4-12-9,12-7-8,4 1-7,8-5-11,3 5 14,4 1 4,1 6-3,0 6 9,2 9 13,-3 7-1,-1 4 1,-3 5 2,-5 5 29,-3 0-10,-2 8-10,-3 0 12,-1 0-8,-4 8-8,0 7-2,0 2 13,-4 6-5,0 4-6,-4 1 9,1 6-1,3 5-9,-5 2 4,2 2 10,-2-4-13,-2 4-8,-1 0 4,-1 0 3,-1 5-8,-5-4 1,-3 0 4,2-5-3,-7 0-56,-5-3-42,-4-4-48,1-9-74</inkml:trace>
          <inkml:trace contextRef="#ctx0" brushRef="#br0" timeOffset="16727.2041">9261 4320 58,'16'-9'0,"3"3"65,0 0-29,4-6-6,-3 1 6,-1-1 4,1-1-10,5-3 10,-5 2-2,-1-5-1,0 3 14,-11-2 2,4 2 2,-6 0-1,-5 2-7,-1 2 2,0-3-10,-4 1-23,-6 4-12,-6-5 5,-7 7-12,-9-2-1,-1 6-2,-11 4 11,2 0-10,0 12-2,-2 2 10,0 9 2,8 4-7,4 7-3,3 4 6,9 5-2,1 7-10,5 1 13,8-1-2,6 0 0,2-2-13,12-3 17,3-9-8,5-2-14,4-5 6,4-9 2,4-8-19,6-3 3,5-9-3,0-2-6,5-10-13,-5-9-3,-3-4 17,1-8 3,-7-5 23,-4-5 10,-4-3-4,-10-4-52,-3 6 53,-3 0 2,-7 8 55,1 4-18,-3 8 18,-3 4 6,0 7-14,0 0 8,0 10-2,0 0-9,0 3-22,0 0-15,0 0-7,0 0-2,-1 11-20,-1 9 23,1 8-1,-5 7-2,3 3-7,3-1 13,-1 2-3,-1 2-2,4-2-2,-4-1 2,-1 0 1,3-1-4,-4 0 6,1-4 0,3-2-4,0-3-52,0-1-3,16-2-54,7-2-20,9-6 52,4-10-174</inkml:trace>
        </inkml:traceGroup>
        <inkml:traceGroup>
          <inkml:annotationXML>
            <emma:emma xmlns:emma="http://www.w3.org/2003/04/emma" version="1.0">
              <emma:interpretation id="{15F8330E-B993-4B1C-AA2D-8404A85D5E38}" emma:medium="tactile" emma:mode="ink">
                <msink:context xmlns:msink="http://schemas.microsoft.com/ink/2010/main" type="inkWord" rotatedBoundingBox="21151,5565 22094,5535 22121,6373 21178,6403"/>
              </emma:interpretation>
              <emma:one-of disjunction-type="recognition" id="oneOf8">
                <emma:interpretation id="interp40" emma:lang="en-IN" emma:confidence="0">
                  <emma:literal>is</emma:literal>
                </emma:interpretation>
                <emma:interpretation id="interp41" emma:lang="en-IN" emma:confidence="0">
                  <emma:literal>i5</emma:literal>
                </emma:interpretation>
                <emma:interpretation id="interp42" emma:lang="en-IN" emma:confidence="0">
                  <emma:literal>iS</emma:literal>
                </emma:interpretation>
              </emma:one-of>
            </emma:emma>
          </inkml:annotationXML>
          <inkml:trace contextRef="#ctx0" brushRef="#br0" timeOffset="22245.7049">16405 4196 316,'0'-10'0,"0"4"144,0 0-67,0 3-15,0 0-10,0-2-11,0 3-5,0 2-12,0 0-2,0 0-4,-1 0-11,1 0-2,-2 0-5,2 0 0,-5 5-21,-1 7 21,-1 3 0,-3 7 0,5 3-6,-5 1 8,7 3-4,-1 0-4,1 0 11,0-2-1,0 1-6,2 1-18,1-4-5,0-4-21,1-2-14,9-4-5,-2-3-21,2 1-2,4-8-6,-7-5-40</inkml:trace>
          <inkml:trace contextRef="#ctx0" brushRef="#br0" timeOffset="22450.8843">16472 3756 529,'0'-14'0,"-2"7"74,1 4-21,1 1-42,0 2-11,0 0 0,0 3-60,0 6-9,0 9 39,1 5-10,9 4-29,5-4-25,2 1-44</inkml:trace>
          <inkml:trace contextRef="#ctx0" brushRef="#br0" timeOffset="22938.2308">17113 4059 500,'-1'-17'0,"-3"4"97,-4 4-39,3-2-15,-6 6-21,3 0-11,-8-1 1,-3 2 0,0 3-3,-5 1-9,2 5 0,2 6 0,-8 5-2,7 2 2,-1 2 0,3 2-4,3 1 5,8-4-2,-1 0-11,5 0 13,4 0-2,1 0-15,5-1 2,7-1 4,4 0-6,6-5 4,3 1 10,5 1-5,-1-3 4,5 0 0,2 2 6,-2-3-4,-2 2-4,1-1 8,-4 3-6,-1-2-17,-6 4 16,-3-2 6,-4-3-4,-10 2 0,1-2 0,-3-3 3,-4 2-2,0-2-12,-7 0 18,-6 3 20,-4-2-8,-3 1-1,-8-1 3,2 2-12,-4-3-3,-2-3 5,0-2-5,0-1-8,1-2 3,-1 0 2,3 0-2,-1-5-52,5-1-10,5-5-47,7-2-41,6-4-112</inkml:trace>
        </inkml:traceGroup>
        <inkml:traceGroup>
          <inkml:annotationXML>
            <emma:emma xmlns:emma="http://www.w3.org/2003/04/emma" version="1.0">
              <emma:interpretation id="{39566817-AB96-4624-A485-5C18D04E2B57}" emma:medium="tactile" emma:mode="ink">
                <msink:context xmlns:msink="http://schemas.microsoft.com/ink/2010/main" type="inkWord" rotatedBoundingBox="23106,4914 29333,4711 29385,6310 23158,6513"/>
              </emma:interpretation>
              <emma:one-of disjunction-type="recognition" id="oneOf9">
                <emma:interpretation id="interp43" emma:lang="en-IN" emma:confidence="0">
                  <emma:literal>"derivation"</emma:literal>
                </emma:interpretation>
                <emma:interpretation id="interp44" emma:lang="en-IN" emma:confidence="0">
                  <emma:literal>"derivates n"</emma:literal>
                </emma:interpretation>
                <emma:interpretation id="interp45" emma:lang="en-IN" emma:confidence="0">
                  <emma:literal>"derivate n"</emma:literal>
                </emma:interpretation>
                <emma:interpretation id="interp46" emma:lang="en-IN" emma:confidence="0">
                  <emma:literal>"derivations"</emma:literal>
                </emma:interpretation>
                <emma:interpretation id="interp47" emma:lang="en-IN" emma:confidence="0">
                  <emma:literal>"divan n"</emma:literal>
                </emma:interpretation>
              </emma:one-of>
            </emma:emma>
          </inkml:annotationXML>
          <inkml:trace contextRef="#ctx0" brushRef="#br0" timeOffset="23660.8714">18977 4028 299,'5'-10'0,"-4"3"131,1 0-30,-2 0-10,0-1-30,0 1-15,-3 2-21,-7-4-8,2 0 1,-6 4-3,-5 2-22,-10-1 1,-3 7 8,-8-2 2,-5 7-8,-2 5 0,-5 8 7,-1 4-6,6 5-3,3 5 9,5-1-3,9 2 0,1 0-17,10 0 17,6 7 0,5-6-26,6 0 6,2-2 1,8-5-3,5-5 9,5-4 2,7-7-3,4-7 5,4-7 7,6 0 4,-4-7-1,2-5-10,2-8 10,-5-3 0,0-8-2,-2-4-5,0-3 7,2-10 4,-2-5-4,4-7-2,1-6 2,-7-8-2,0-2-26,-5-6 12,-2 1-6,-7 3 11,-2 8 6,-8 9 8,-6 5 33,0 15 9,-1 6 5,-8 7 5,3 9-12,-1-1-24,0 9 5,4 3-3,0 6-9,-3 2-10,6 0-6,-6 10-12,-4 9-1,-3 13 15,-3 14 1,0 7 0,3 11-10,-1 1 13,1 1-4,0 3-4,3-3 10,3 1-1,5-5-7,2-2-4,0-3 6,6-7-6,4-1-11,7-2-7,7-3-2,-1-4-12,6-3-12,4-10-46,1-3-6,7-10 11,-1-5-65</inkml:trace>
          <inkml:trace contextRef="#ctx0" brushRef="#br0" timeOffset="24078.1783">19385 4042 475,'-3'0'0,"2"0"13,1 0 0,0 0-1,0 0-7,0 0 16,1 0-5,2 0-4,3 0-3,10 0 8,1-2-5,5-4-7,4-2 4,-6-7-8,1 3 1,0-5 1,-5-3 4,-2 4-6,-5-6-1,-2-4 0,-4 0 0,-3-3-28,0 2-1,-4 13 20,-5-1-1,-1 5 16,0 8-1,-5 2 2,-7 0-9,-4 8 1,-2 8 2,-6 6 11,3 5-6,2 6 8,4 5-4,8 2-10,5 2 0,2 1 0,6-2 7,2 3 5,2-3-7,0-9 0,2-1-3,4-5 0,2-7-1,7 2 6,1-5-8,8 1 2,15-3 5,6-3-5,8 1-2,10-4-95,-6-2 2,-2-4-53,-3-4-138</inkml:trace>
          <inkml:trace contextRef="#ctx0" brushRef="#br0" timeOffset="24607.5689">19850 4003 498,'0'-14'0,"6"7"88,8 3-24,2-2-47,5 3-12,3 3 12,4 0-16,2 1 0,6 10 15,-4 4 3,0 2-5,-4 6-13,-9-1 3,-3 1-7,-1 3-6,-5 3 14,-3 5-1,0-6-8,-7 3-1,0 0 9,-8 1-5,-7 0-5,-2-3-8,1-6 14,-2-6 0,1-8-34,6-4 31,-2-5-3,7 1 1,1-1 10,-2-6 15,1-10-5,1-11-15,3-10 0,1-9 3,4-2-5,8-2-18,4 5 18,5 1-4,3 5 5,2 5-1,2 4 4,1 8-3,-1 4-2,5 3 6,-3 3 2,-2 4-4,5 4 3,-8 4 11,0 0-10,-6 3-9,4 11 8,-5 5-2,2 6-4,-3 0-8,-4 3 13,-4 1 3,0-3-7,-3 4 2,-2-3 4,-1 1-9,2 4 1,-3 0 6,1-1 1,-2-3-6,0-2 0,1-2 4,-5-1-4,-2-7-36,2 2 11,-3-5-26,-1-4-54,0-1-4,-2-8-18</inkml:trace>
          <inkml:trace contextRef="#ctx0" brushRef="#br0" timeOffset="24796.6796">20295 3510 661,'0'-20'0,"0"10"105,9 2-91,0 5-17,5 3-4,3 0-54,8 14-38,-1 6-7,2 7-18,-5 0-90</inkml:trace>
          <inkml:trace contextRef="#ctx0" brushRef="#br0" timeOffset="25182.9615">20672 3855 344,'10'9'0,"8"8"40,2 4-2,2 8-3,5-2 6,-7 9-21,5 2-7,-8 3-9,-2 2 15,-4-2-2,-1 0-12,3 4-5,0-4 0,2 2 8,-1-3-8,-1-8 0,-3-5 3,1-10-5,-6-5-2,4-8 7,-3-1 3,-3-3-5,5-3 13,-3-9 5,3-11 10,0-8-1,-1-12-3,-1-2-12,-4-4-7,6-6-2,-1-2 2,2-2 0,1 3 0,4 1 6,2 5 12,1 6-13,-1 5-6,5 11 0,-4 5-7,3 5-22,5 8-40,1 4-19,3 6-35,-2 0-28,2 6-9</inkml:trace>
          <inkml:trace contextRef="#ctx0" brushRef="#br0" timeOffset="25684.3116">21708 3924 464,'-8'-13'0,"-4"6"133,-4-3-58,-4-1-24,-7 3-32,-7 2-8,1 2 0,-3 4 1,-3 5-15,4 6 2,-1 8 2,3 5 6,3 7-8,2 3-5,5 6 7,1-1-2,8 3-6,5-5 11,2-4-1,7-2-5,1-5-14,-1-5 16,11-3 0,0-2-25,8-5 15,1-3-5,9-4-5,3-4 0,-2 0 5,3-14 4,-1-3-5,-1-7 10,-3-7 2,1-5-4,-4-6-12,-1-6 19,-3-2-18,-4 1 4,-3 6 14,-3 6 2,-3 9 58,-2 7-17,-4 8 0,2 8 15,-4 3-29,0 0-5,0 2 0,0 0-17,0 0-12,1 3-9,2 14 11,4 8 1,-1 8-4,-4 2 12,-2 3-3,1 3-4,-1-1-5,0 1 9,0 3 0,0-5-4,0 2-2,6 0-23,4-5-20,3 0-6,3-6-29,3-3-10,4-7-19,4-5-87</inkml:trace>
          <inkml:trace contextRef="#ctx0" brushRef="#br0" timeOffset="26337.7781">21957 3981 542,'0'-11'0,"0"5"82,7 1-60,9-3-11,3 3-10,7-4-2,1 3 0,8-1 2,1 6-2,3-2-4,6 2 9,-3-3-4,-3-1-29,-2 2 4,-5 0 11,-6 1 11,-4 0-1,-5 0 8,-4 1 10,-1 1-7,-2 0-5,1 1 3,0 8-6,-3 3 2,-1 1 0,2 5 6,-2 1-5,2 6 3,-2 2 6,0 2-1,-2 2-4,-1-2 2,2 5-2,-3-6-5,1-2-2,-1 0 2,-3 0 1,0-4-3,0-5-6,0 1 10,3-5-6,-3-1-75,-3-2 16,3-6-28,-3-1-6,-1-3-42</inkml:trace>
          <inkml:trace contextRef="#ctx0" brushRef="#br0" timeOffset="25965.5118">22036 3442 494,'6'-17'0,"-1"7"184,-3 2-106,1 4-34,-3 1-9,3 3-23,-1 0-12,1 0 0,4 12 0,0 11-15,3 6 12,5 15 6,-4 0-2,-1 10-9,-5-2 13,-1 2 0,-3-2-10,1 2 0,-2 0 8,0 1-2,0-1-1,3-1 0,-3 3 0,0-2 0,5 0-71,1-4 2,3-5-26,-2-4-35,0-8-34,-4-11-67</inkml:trace>
          <inkml:trace contextRef="#ctx0" brushRef="#br0" timeOffset="26528.9484">22599 3537 612,'0'-27'0,"0"6"141,0 7-67,0 3-25,2 11-31,0-2-16,-1 2-4,5 0-52,3 11-34,2 6-17,4 13 8,-1 5-44,1-3-71</inkml:trace>
          <inkml:trace contextRef="#ctx0" brushRef="#br0" timeOffset="27506.6843">23408 3884 720,'10'-3'0,"-2"3"0,5 0 25,0 3-28,3 10 1,2 1 4,-1 10 9,-1 0-14,-6 3 1,-1 3 4,-5 4 9,-1-1-15,-3 2 8,-4 2 3,-8-3-13,-2-7 3,1-2 6,1-7-6,1-4-20,2-6 14,2 0 4,1-6-11,0-2 6,2 0 15,-1-13 7,1-1-10,4-10 6,0-10-4,7-4-8,5-8-26,4-8 23,5 1-2,7-3-18,4 4 3,2 0-3,4 7-17,4 3 23,-5 10 18,1 10 6,-2 2-3,-4 6 2,-2 6 13,-4 1-2,-4 7-9,-2 9 0,-4 6 0,-3 3-7,1 7 6,-8 2 19,0 1-7,-2 6-8,-2 1 1,1 3 4,-2 1 1,1 0-10,-1 0-2,2 5 6,0-5-10,-3 2-3,0 2 12,0-1 0,-6-2-9,3 0 3,-1-6 0,-2-1 3,-3-4-3,-1-2-57,0-2 4,-3-3-49,0-3-11,4-7-22</inkml:trace>
          <inkml:trace contextRef="#ctx0" brushRef="#br0" timeOffset="28243.2762">18282 3117 329,'-1'-2'0,"-1"0"91,0 2-2,2 0-19,-2 0-28,2 0-8,0-1-10,-1 1-12,1 0-3,0 0 6,0 1-8,0 3-14,0 8-2,3 2 11,5 9-2,-1 0 0,2-1 0,-2-1 4,3-9-6,6 7-3,2-4-3,6-7-34,-1 0-13,3-4-7,2-4-8,-4 0-8,0-3-21,-4-9-77</inkml:trace>
          <inkml:trace contextRef="#ctx0" brushRef="#br0" timeOffset="28455.4144">18490 3078 342,'0'-2'0,"0"2"155,-1 0-109,1 0-8,0 0-13,0 0-16,0 0-2,0 2 2,0 8 10,0-3 6,1 9 1,4-5-11,2 6-8,-1 2-4,2 2 6,1-1-6,3 6-3,1-3 0,3-1 0,2 2 0,5 0-58,9-2-60,7-2-35,0-7-71</inkml:trace>
          <inkml:trace contextRef="#ctx0" brushRef="#br0" timeOffset="29266.0907">24260 3076 308,'0'-7'0,"0"-1"156,2 4-63,-2-3-26,0 2 8,3 3-20,1 2-18,-4-2 13,0 2-21,0-2-17,0 2 1,0 0-4,0 0-10,0 0-11,0 0 5,0 4 2,-2 4-11,-5 10 10,1 6 10,-2 4-4,-1 1 0,-1 3-31,-2-1-4,4-4-19,1-3-15,2-2 2,1-3-21,2-2-30,2 0-1,0-11-24</inkml:trace>
          <inkml:trace contextRef="#ctx0" brushRef="#br0" timeOffset="29532.2798">24504 3117 414,'2'-4'0,"-2"-1"237,1 4-120,-1-2-49,0 3-6,0 0-14,0 0-22,0 0-8,0 0 3,0 0-15,0 0-8,0 0 4,0 0 3,0 3-8,0 1-12,-1 2 16,-3 8-2,-4 4-3,4 4 8,-3 4 3,-2 1-11,-2 1 1,-5 3 6,-2 0-6,0 6-110,-3 1-19,4-1-132,0-13-120</inkml:trace>
        </inkml:traceGroup>
      </inkml:traceGroup>
    </inkml:traceGroup>
    <inkml:traceGroup>
      <inkml:annotationXML>
        <emma:emma xmlns:emma="http://www.w3.org/2003/04/emma" version="1.0">
          <emma:interpretation id="{D6B5E9E3-3DA3-4CBF-AFE6-74AAE20068E2}" emma:medium="tactile" emma:mode="ink">
            <msink:context xmlns:msink="http://schemas.microsoft.com/ink/2010/main" type="paragraph" rotatedBoundingBox="1317,8599 10301,8402 10325,9510 1341,9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607CE-712E-44BE-B397-B34D8DEB239A}" emma:medium="tactile" emma:mode="ink">
              <msink:context xmlns:msink="http://schemas.microsoft.com/ink/2010/main" type="line" rotatedBoundingBox="1317,8599 10301,8402 10325,9510 1341,9707"/>
            </emma:interpretation>
          </emma:emma>
        </inkml:annotationXML>
        <inkml:traceGroup>
          <inkml:annotationXML>
            <emma:emma xmlns:emma="http://www.w3.org/2003/04/emma" version="1.0">
              <emma:interpretation id="{56F36833-1659-40C4-92B5-508AC8F7AF56}" emma:medium="tactile" emma:mode="ink">
                <msink:context xmlns:msink="http://schemas.microsoft.com/ink/2010/main" type="inkWord" rotatedBoundingBox="1319,8726 3545,8678 3564,9576 1339,9625"/>
              </emma:interpretation>
              <emma:one-of disjunction-type="recognition" id="oneOf10">
                <emma:interpretation id="interp48" emma:lang="en-IN" emma:confidence="0">
                  <emma:literal>Elkin</emma:literal>
                </emma:interpretation>
                <emma:interpretation id="interp49" emma:lang="en-IN" emma:confidence="0">
                  <emma:literal>EX-sir</emma:literal>
                </emma:interpretation>
                <emma:interpretation id="interp50" emma:lang="en-IN" emma:confidence="0">
                  <emma:literal>EX-fir</emma:literal>
                </emma:interpretation>
                <emma:interpretation id="interp51" emma:lang="en-IN" emma:confidence="0">
                  <emma:literal>EX-rim</emma:literal>
                </emma:interpretation>
                <emma:interpretation id="interp52" emma:lang="en-IN" emma:confidence="0">
                  <emma:literal>EX-rid</emma:literal>
                </emma:interpretation>
              </emma:one-of>
            </emma:emma>
          </inkml:annotationXML>
          <inkml:trace contextRef="#ctx0" brushRef="#br0" timeOffset="32683.8339">-2697 7038 557,'4'-17'0,"5"8"24,2-2 18,5 4-25,6 2-8,0 2-8,4 3-2,-2 8-9,-2 10 14,-1 1-5,1 6-4,-3 6 2,0 2 6,-6 4-6,-6 2-5,-4 3 14,-2 2-1,-1 1-10,-4-5-21,-8-5 18,-2-8 7,1-5 0,3-6-1,-2-5 4,5-6-1,1-4 15,-2-1 26,-1-4 12,-6-10-16,2-9-2,0-2-3,2-9-22,-2-8 5,4-3 12,1-6-20,3-1-10,5 0 0,-1 5 4,14-2-4,6 7-32,7 4-16,1 5 7,3 13-24,2 3-29,4 7 3,5 5-19,4 2-55,7 3-46</inkml:trace>
          <inkml:trace contextRef="#ctx0" brushRef="#br0" timeOffset="36551.0915">-3139 6978 337,'0'-12'0,"0"0"147,0 1-64,0 3-19,-2-3-11,-4 0-27,6 5-3,-1 1 12,-5-1-4,2 6-17,-2-2-7,-7-2 6,4 4-6,-4 0-6,-5 0-2,-6 0 2,1 7-3,-3 6-3,-4 4 6,4-1 3,1 7-8,4-3-4,3-2 13,1-4-5,5 4 0,1-4-7,-2 0 10,6 3-6,-2-3-6,6 2 10,0-1 1,2 4-4,-1 4-5,1-1 8,1-1-2,0 1-4,0 4 6,4 1 5,-1 7-9,-3-4-3,3 1 12,-3 4-5,0 0-2,0-2 0,-1 0 8,-4 2-9,5-5-4,-4-1 12,2 1 1,0-4-14,0-3 6,2-2 7,0-4-8,0-4-4,0-3 9,0-2 0,0-1-6,0-2-5,2 0 13,2-2-2,-1 0-5,3 1 2,-5-1 0,8-2 6,-2 2-10,6-3 8,1 0 6,7 0-14,0-3 3,5-3 2,6-4-2,0-2-13,5-3 2,0-5-7,-4-1-14,1 0-12,-2-3-11,-1 4-30,-5 1-14,-5-2-31,-5 0-27</inkml:trace>
          <inkml:trace contextRef="#ctx0" brushRef="#br0" timeOffset="36840.3291">-3431 7424 380,'-5'-2'0,"5"2"139,-1-1-75,1 0-23,0-1 0,0-2 3,0 3-22,6-4-6,4-1 5,6-5-13,5-3-13,4-1 4,4-1 2,4 5-2,3 2-3,-1-3 4,4 1 0,-6 1 0,3 4-93,-1 6-1,-3 0-30,-3 2-30</inkml:trace>
          <inkml:trace contextRef="#ctx0" brushRef="#br0" timeOffset="38027.4165">-2398 7118 8,'0'-4'17,"-4"-4"0,4-4 3,-2 1-3,2 0 8,0-1 2,-1-2 18,1 4-9,0-3 5,0 5-3,0 2 19,0-6-25,0 8 9,0-3 23,-3-1-17,3 2 1,-2 0-13,1 4 0,-1 0-5,0 2-9,-1 0 6,3 0-15,0 0-17,-2 0-1,-4 4 2,-2 15-1,-8 8 4,-2 11-1,-2 7 4,-6 4-1,3 3-5,3-2 8,-3 1-1,3-2-4,-2-4 0,-3 1 2,4-3 0,0-4-3,1-3 4,4-3 3,3-6-9,0-4-20,2-3-4,1-5-31,-1-1-4,6-1-11,-1-5-11,2-5 1,-2-3-12,1-3-66</inkml:trace>
          <inkml:trace contextRef="#ctx0" brushRef="#br0" timeOffset="38332.7172">-2752 7012 332,'0'-7'0,"4"6"90,-4-2-13,0-1-15,0 3-6,0-1-20,0 2-17,0 0-14,0 0-9,2 10-3,6 6 8,2 9-2,5 9-1,2 1 4,-2 3 16,1 0-10,1 0 11,-1-1-15,1 1-2,3 3-4,-2-1 4,0 2 4,3-6-9,-3 0 2,4-5 2,1 1 0,0-2 0,2-3-2,5-4-68,1-3-2,0-1-36,3-4-37,-10-4-18</inkml:trace>
          <inkml:trace contextRef="#ctx0" brushRef="#br0" timeOffset="38632.9199">-1929 7090 499,'-4'-3'0,"3"-1"203,-1 0-114,2 0-27,0 1-43,0 2-9,0 1-13,0 0-4,0 0-25,0 0-42,6 4-48,3 8-11,5 11-10,-5 1-22</inkml:trace>
          <inkml:trace contextRef="#ctx0" brushRef="#br0" timeOffset="38839.0645">-1966 7525 393,'-2'4'0,"0"3"50,0-2 22,2 4-23,-1-3-26,1 2-15,0 0 10,-3-3-9,3 1-3,0 6-2,0-3 1,0 1-6,0 0 0,0 0-1,0 2-23,0-1-39,4-5-17,8 2-16,-1-6-17,2-2-75</inkml:trace>
          <inkml:trace contextRef="#ctx0" brushRef="#br0" timeOffset="39073.2316">-1589 7322 412,'1'-11'0,"2"8"147,3 0-63,-2-3-55,4-1-9,2 1-8,0 1-4,0-2 1,5 3 0,-1-2-12,6 4 0,0-4 6,4 1 2,0 4-9,2-6-14,0 2-26,-3 0-22,3 0-43,-4-2-23,-6-2-84</inkml:trace>
        </inkml:traceGroup>
        <inkml:traceGroup>
          <inkml:annotationXML>
            <emma:emma xmlns:emma="http://www.w3.org/2003/04/emma" version="1.0">
              <emma:interpretation id="{FA6DEA87-2301-47B2-8675-A6D0204FAB10}" emma:medium="tactile" emma:mode="ink">
                <msink:context xmlns:msink="http://schemas.microsoft.com/ink/2010/main" type="inkWord" rotatedBoundingBox="5277,8513 10301,8402 10325,9510 5301,9620"/>
              </emma:interpretation>
              <emma:one-of disjunction-type="recognition" id="oneOf11">
                <emma:interpretation id="interp53" emma:lang="en-IN" emma:confidence="0">
                  <emma:literal>Scarab</emma:literal>
                </emma:interpretation>
                <emma:interpretation id="interp54" emma:lang="en-IN" emma:confidence="0">
                  <emma:literal>Ss a Ab</emma:literal>
                </emma:interpretation>
                <emma:interpretation id="interp55" emma:lang="en-IN" emma:confidence="0">
                  <emma:literal>Samba</emma:literal>
                </emma:interpretation>
                <emma:interpretation id="interp56" emma:lang="en-IN" emma:confidence="0">
                  <emma:literal>samba</emma:literal>
                </emma:interpretation>
                <emma:interpretation id="interp57" emma:lang="en-IN" emma:confidence="0">
                  <emma:literal>bans</emma:literal>
                </emma:interpretation>
              </emma:one-of>
            </emma:emma>
          </inkml:annotationXML>
          <inkml:trace contextRef="#ctx0" brushRef="#br0" timeOffset="40239.1776">847 7212 238,'10'-11'0,"-4"-3"67,6 1-27,-1-6-3,-1-2-13,6-3-15,-4 1 4,2-1 27,-2-5-9,-2-1-8,-3-2-2,-4 2 0,-1 4-14,-2 0-6,-3 5 3,-12 0 0,-2 2-5,-3 6-6,-6 4 14,-6 4-8,1 5-6,-2 0 5,-6 0 3,2 10-2,-4 4-5,1 7 9,-2 4 4,9 0-13,4 1 3,10 5 4,4 0-2,5-4-8,5 3 8,3 0 2,2-3-2,2 0-13,12-1 13,-2-7-2,8 0 2,6 0 1,-2-1 0,14 1 9,0-2-12,5 1 6,3-2 8,-5-2-13,2 7 0,2-1 4,-9 0 0,-1 2-3,-1 2 1,-5 1 3,-1 2-6,-10-3-3,-6 3 9,-6-1-5,-6 1-5,-2-2 6,-14 0 2,-7 0-1,-6-5-2,-2 3 4,-6-4 13,-2 1-11,2-2 4,-5-5 4,-3-3-9,5-2 0,-7-4 6,7-2 0,4-2-9,3-2 0,1-4 15,7-2-13,5-7-2,1-1 0,9-1 0,6-5-50,4-1-12,8 0-29,11-3-33,4-5-97</inkml:trace>
          <inkml:trace contextRef="#ctx0" brushRef="#br0" timeOffset="40888.6412">1379 7337 519,'-1'0'0,"1"0"99,0 0-45,0 0-24,0 0-9,1 0-13,8 0-10,7 0 1,8 0 2,8-1 15,1-1-15,8 2 5,1-2-2,1 0-8,6 2 0,6-3 8,-2-4 0,11 4-4,1-3-4,-3 2-11,0-2-10,-7 0-11,-3 0-15,-4 2 13,-8-3-6,-6-1-14,-7 1 14,-13 0 0,-12-6 3,-2-1-3,-6-3 23,-10-3-5,-1 0 12,-5 3 17,-1 0 0,-4 4 17,4-1 6,-6 2 21,6 3-14,1-1 2,-3 1 18,9 2-13,-1 1-6,1 1 15,10 0 3,-2 2-2,3 0-5,5 1-17,0 2-10,-1-1-22,1 1-5,0 0 12,3 0-6,10 1-21,3 9 18,8 1 9,2 5-5,3-2-3,-3 2 8,5 6 0,-5-2-6,-6-1-3,1 1 11,-3 1-6,-7 1-2,5 3 2,-10 1 2,-2-1-2,-1 0-7,-3 0 9,-6-3-2,-2 1-4,-8-3 6,-9 1 4,2-1 0,-9 0-2,1-1 13,-5-1-6,-1-2-4,3 2-7,-2 0 2,1-3 3,3 1-17,5-1-26,1 1-21,0-4-58,8-1-21,4-7-25</inkml:trace>
          <inkml:trace contextRef="#ctx0" brushRef="#br0" timeOffset="41460.0455">3304 7026 592,'0'-21'0,"-6"6"60,0 2 7,0 4-20,-4 3-11,-1 3-30,-5-5 3,-4 4-5,-6 3 1,-3 1-7,-5 5-3,0 10 9,2 8-2,-4 3-4,3 5-10,5 8 13,1-4-2,5 5-4,5 4 5,2-5 0,4 3 0,9-3-26,-1-4 29,3-5-6,0-5-4,6-2 0,7-5-8,6-3-12,5-5-4,7-6-5,8-4 0,0-1-12,-2-15-2,-3-2 25,-5-5 8,-8-5 8,5-7 8,-7-1 2,-6-6 1,-3 0-1,-3 3 34,-5 3 20,-1 5-8,1 4 8,-2 5 20,5 6-20,-6 7-9,2 2 7,1 3-12,-2 0-19,0 2-9,0 2-4,0 0-10,0 0-7,0 0-2,0 10 3,0 6-9,3 10 12,0 9 8,-3 1 0,0 7-6,0 4-4,-5 1 6,4 0 0,-6 3-61,4-2 21,3 1-11,0-1-18,0-4-35,1-6-12,14-6-35,2-11-144</inkml:trace>
          <inkml:trace contextRef="#ctx0" brushRef="#br0" timeOffset="41988.4213">4097 7081 697,'-1'-10'0,"-1"7"61,-2 3-4,4 0-16,-2 0-25,-2 0-12,-2 13-8,-5 8-7,-5 10 8,6 2 6,-6 5-3,0 1-1,1 3 0,0 5 2,-3-2-1,5-2-3,-3-6 6,0-4-6,1-6-41,-1-5 32,0-6-6,8-3-5,3-5-4,-1-5 5,6-3 17,-4 0-1,-1-3 12,1-14 7,1-9-19,3-9-16,-1-12 3,3-6 8,10-7-13,1 0 7,3-6 15,6 9-5,4-3 2,-2 9 5,5 4 0,1 5 51,-5 7-29,-2 9 5,0 2-6,-4 10 0,-3 0 7,0 10 1,-3 0-11,-3 4-17,6 0-2,1 13 2,5 7-3,0 5-7,-4 3 12,-2 2 10,4 5-16,-2-3 5,-2 6 6,1 1-6,-4 0-4,4-3 4,-2 4 4,-4-3-11,-1-1 0,-5-3 1,5 2-26,-6-4-22,5-1-15,-5-2-2,-2-4-63,-2-1 10,-6-7 6</inkml:trace>
          <inkml:trace contextRef="#ctx0" brushRef="#br0" timeOffset="42799.0364">3885 7266 511,'-6'-10'0,"0"4"184,6 2-107,0 1-10,0-2-29,9 3-12,5-3-15,5-6-10,13-2 0,10-1 3,8 1-8,8-4 2,6 6 4,-1-4 0,1 0-2,4 3-77,-2-4 33,11 1 14,-2-4-41,0-2-35,-6-3 24,-7-5 4,-4-2-30,-9-8-4,-5 4 18,-10-5 5,-6 1 62,-11 2 27,-7 4 41,-5 1 68,-4 5 21,-1 1-20,0 7-9,-6 3 7,1 2 10,2 7-38,1 3-18,1 0-9,-2 3-22,3 1-26,0 0-10,-2 0 9,2 9-9,-4 8-10,0 11 14,-2 6 2,3 8-2,0 2-5,2-1 12,-2 5-1,1 1-8,-2-2-4,1 3 12,0 3-1,-2-5-7,-1 0 3,0-3 4,0-4-8,-1-5-51,3-3 30,1-11 4,-2-4-14,5-5 0,0-9 7,0-3-15,0-1 18,0 0 29,0-6 1,8-11-7,3-10-9,2-8 10,6-2 1,-2-2 0,2 4 0,4-2 1,3 5-2,3 5-6,3 3 11,0 5-4,0 4 0,-4 3-4,0 4 5,-2 0 5,0 3-6,0 5 0,-4 0 14,1 0-17,-5 5 0,-3 4 6,1 4-4,-3 3-3,0 5 5,1 4 7,-5 2-13,0 1 1,-2 0 8,-7-3 4,0 0-13,0 2 5,-6-2 0,-4-5 4,-3 5-4,-3-7 18,-3 1-7,-5-3-2,-5-3 7,-3-2 15,-4-3-14,3-3-2,-3 1 6,1-6 6,0 0-14,3 0 2,2 0 6,1-6-15,0 4-11,6-6 4,0 1-11,7 4-40,7-3-25,1 1-36,3-4-130,4-5-146</inkml:trace>
        </inkml:traceGroup>
      </inkml:traceGroup>
    </inkml:traceGroup>
    <inkml:traceGroup>
      <inkml:annotationXML>
        <emma:emma xmlns:emma="http://www.w3.org/2003/04/emma" version="1.0">
          <emma:interpretation id="{39EA8128-F25B-4607-BD89-97143F11205D}" emma:medium="tactile" emma:mode="ink">
            <msink:context xmlns:msink="http://schemas.microsoft.com/ink/2010/main" type="paragraph" rotatedBoundingBox="5389,10453 18862,9025 19148,11722 5675,131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B51F10-C7A2-4629-AEC3-FB06C1B44996}" emma:medium="tactile" emma:mode="ink">
              <msink:context xmlns:msink="http://schemas.microsoft.com/ink/2010/main" type="line" rotatedBoundingBox="5389,10453 8952,10076 9054,11044 5491,11422"/>
            </emma:interpretation>
          </emma:emma>
        </inkml:annotationXML>
        <inkml:traceGroup>
          <inkml:annotationXML>
            <emma:emma xmlns:emma="http://www.w3.org/2003/04/emma" version="1.0">
              <emma:interpretation id="{B5A9B76B-EB39-4211-BC0D-5FE8294EF2B4}" emma:medium="tactile" emma:mode="ink">
                <msink:context xmlns:msink="http://schemas.microsoft.com/ink/2010/main" type="inkWord" rotatedBoundingBox="5398,10541 7180,10352 7273,11233 5491,11422"/>
              </emma:interpretation>
              <emma:one-of disjunction-type="recognition" id="oneOf12">
                <emma:interpretation id="interp58" emma:lang="en-IN" emma:confidence="0">
                  <emma:literal>As</emma:literal>
                </emma:interpretation>
                <emma:interpretation id="interp59" emma:lang="en-IN" emma:confidence="0">
                  <emma:literal>A's</emma:literal>
                </emma:interpretation>
                <emma:interpretation id="interp60" emma:lang="en-IN" emma:confidence="0">
                  <emma:literal>At</emma:literal>
                </emma:interpretation>
                <emma:interpretation id="interp61" emma:lang="en-IN" emma:confidence="0">
                  <emma:literal>A7</emma:literal>
                </emma:interpretation>
                <emma:interpretation id="interp62" emma:lang="en-IN" emma:confidence="0">
                  <emma:literal>A</emma:literal>
                </emma:interpretation>
              </emma:one-of>
            </emma:emma>
          </inkml:annotationXML>
          <inkml:trace contextRef="#ctx0" brushRef="#br0" timeOffset="43995.9745">759 8915 372,'-4'-12'0,"4"5"50,0 3-1,-3 0 16,3 4-14,-3-1-11,3 1-27,-1 0-21,1 13-1,0 9 17,-8 7 0,7 11 3,-1 8 7,1-1 5,0 2-19,-1 0-6,1 1 4,1-1 14,-3 0-20,-2-1 3,3-5 2,-6-4 1,1-2-2,0-7 0,0-4 4,-1-8-6,7-9-3,-6-5 10,4 0-3,0-4-2,2 0 13,-1-3 0,-5-10-7,0-6-10,4-15 8,-2-9 1,5-10-8,6-11-8,0-2 4,6-7-7,2-1 6,2 1 6,4-1 4,3 5-4,-1 9-4,1 6 12,0 11 20,-6 8-13,-1 9 0,-1 7 13,-1 9-9,-5 4-7,0 3 0,2 3-7,-2 0-6,8 11-11,1 6 14,2 4 0,0 11-3,3 3 5,0 4 6,-4 2-8,0-2 0,0 1 0,2 3 10,-2-1-10,1-1-1,2 0 1,-3-2 5,-5-4-11,2 3 12,-6-5-3,0-1-6,0-3-66,-2 0 13,-1-6-51,-1 1 4,-6-1-6,-2-8-56</inkml:trace>
          <inkml:trace contextRef="#ctx0" brushRef="#br0" timeOffset="44239.148">703 9165 436,'0'-9'0,"0"5"128,-2 0-49,4-2-20,11-1-10,0-1-25,6 2-3,5-2-9,8-1-7,7 5 0,4-3 0,5 4-10,-2 1-2,3 0-5,0 2-42,1 0-29,-1 0-45,9 2-13,-4-2-54</inkml:trace>
          <inkml:trace contextRef="#ctx0" brushRef="#br0" timeOffset="44510.3398">1645 9043 458,'-6'0'0,"6"0"83,0-3-43,0 3 3,0 0-12,6-1-6,0 1-8,12 0-12,8 0 7,3 0 15,7 0-15,1-3-9,2 2 0,1-2 4,3 2-7,-5-6 0,4 4 0,-2-5 6,-3 4-11,4 0-1,-3 3 3,-6-3-40,-3 1-18,-9 0-12,-6-2-40,-1 1 5,-8-4-3,-5-4-89</inkml:trace>
          <inkml:trace contextRef="#ctx0" brushRef="#br0" timeOffset="44883.6244">2060 8770 379,'-16'-7'0,"1"3"184,4 2-107,3-2-11,-2-2-17,9 6-27,1-3-3,0 3-7,0 0-3,0 0-13,0 0-8,10 0 19,0 4-13,10 5-2,9 0 7,6 3 2,3-1 6,-1 4-7,-2-1 0,-6-3 5,-2 5-9,2-1-4,-7 1 15,4 7-5,-9-4-4,-2 5-2,-1 1 6,-10 1-4,-1 1-23,-3 0 22,-6 0-5,-9-1 2,-9 1 3,-3-2 6,-5-3-3,-3-1 1,-4-2 2,0-1 5,-2 0-13,2-1 3,-2-2 4,9 1-4,3-1-46,6-2-29,2 1-15,2-3-29,3-7-64,9-4-52</inkml:trace>
        </inkml:traceGroup>
        <inkml:traceGroup>
          <inkml:annotationXML>
            <emma:emma xmlns:emma="http://www.w3.org/2003/04/emma" version="1.0">
              <emma:interpretation id="{D891D72D-3F72-4D12-B073-D6F535B0DEE6}" emma:medium="tactile" emma:mode="ink">
                <msink:context xmlns:msink="http://schemas.microsoft.com/ink/2010/main" type="inkWord" rotatedBoundingBox="7732,10205 8952,10076 9051,11008 7831,11138"/>
              </emma:interpretation>
              <emma:one-of disjunction-type="recognition" id="oneOf13">
                <emma:interpretation id="interp63" emma:lang="en-IN" emma:confidence="0">
                  <emma:literal>cd</emma:literal>
                </emma:interpretation>
                <emma:interpretation id="interp64" emma:lang="en-IN" emma:confidence="0">
                  <emma:literal>cod</emma:literal>
                </emma:interpretation>
                <emma:interpretation id="interp65" emma:lang="en-IN" emma:confidence="0">
                  <emma:literal>cad</emma:literal>
                </emma:interpretation>
                <emma:interpretation id="interp66" emma:lang="en-IN" emma:confidence="0">
                  <emma:literal>cid</emma:literal>
                </emma:interpretation>
                <emma:interpretation id="interp67" emma:lang="en-IN" emma:confidence="0">
                  <emma:literal>Cd</emma:literal>
                </emma:interpretation>
              </emma:one-of>
            </emma:emma>
          </inkml:annotationXML>
          <inkml:trace contextRef="#ctx0" brushRef="#br0" timeOffset="45315.913">3370 8838 361,'5'-16'0,"2"2"96,0 0-34,-4 1 14,3 1 12,-5 2-28,-1-1-18,0 2 7,-1-2-12,-7 3-14,3 0 6,-4 4-4,0-3-14,-5 5-12,-2 1 2,-9 1 11,-6 3-14,-6 10-10,-6 5 14,-2 4-2,11 2-2,2 4 0,0 1 4,10 1-4,-1 5-10,6-1 13,5 2 2,7-1-6,0 0-10,5-1 4,2-4-2,9-1-17,8-6 23,4 0-8,9-5-23,13-6 4,2-6 1,3-4-22,12-2-8,0 0-13,9-10-8,5 2 25,2-11-58,0 1-51,-1-5 8</inkml:trace>
          <inkml:trace contextRef="#ctx0" brushRef="#br0" timeOffset="45843.2884">4042 8942 300,'7'-24'0,"-1"1"248,-7 4-128,1 4-3,0 2-46,-8 0-15,-6 0-11,-2 2-29,-7 3-9,0 1 8,-3 3-7,-6 4-10,-4 0-2,3 4 8,-6 8-3,4 2-9,0 5 15,2 5-6,-2-2-2,7 4-16,3 3 23,5-4-11,8 4 1,6-1 1,5-2 1,1 4-16,1-3-1,5-1 14,7-3-8,5-5-11,0-1 2,13-3 10,2-5-9,3-1-10,0-8 10,0 0-5,-4-9-2,3-5 8,-3-6 16,-4 1 0,-2-8 5,-7-4-2,-1-5 2,-1-6 4,-3-4-5,-5-6 0,-2-10-1,-7-5-13,0-2-1,0-1 8,-6-2 6,-4 4-4,3 7 10,-2 7 45,2 11-4,0 12 12,4 7-5,-1 9-17,2 4-6,1 3-7,-5 4 3,6-3-10,0 7-8,0 0 0,0 0-8,0 5 0,-1 6-30,1 11 30,0 10 0,0 6-12,1 5 20,1 0-5,5 4-6,-1-1-5,1 3 12,-1-1 0,4 1-6,-2 2 2,2-3 0,3 1 1,5-3-5,-4-1 8,5-5-8,-2 0-62,4-2-17,3-3-11,1 0-42,5-6-100</inkml:trace>
        </inkml:traceGroup>
      </inkml:traceGroup>
      <inkml:traceGroup>
        <inkml:annotationXML>
          <emma:emma xmlns:emma="http://www.w3.org/2003/04/emma" version="1.0">
            <emma:interpretation id="{9463AC49-B044-4C1F-922E-F94C6F7EDBA2}" emma:medium="tactile" emma:mode="ink">
              <msink:context xmlns:msink="http://schemas.microsoft.com/ink/2010/main" type="line" rotatedBoundingBox="17534,11819 18651,9713 19191,9999 18074,12106"/>
            </emma:interpretation>
          </emma:emma>
        </inkml:annotationXML>
        <inkml:traceGroup>
          <inkml:annotationXML>
            <emma:emma xmlns:emma="http://www.w3.org/2003/04/emma" version="1.0">
              <emma:interpretation id="{11573493-5CA0-4166-8632-AAC12E0A0DB8}" emma:medium="tactile" emma:mode="ink">
                <msink:context xmlns:msink="http://schemas.microsoft.com/ink/2010/main" type="inkWord" rotatedBoundingBox="17534,11819 18651,9713 19191,9999 18074,12106"/>
              </emma:interpretation>
              <emma:one-of disjunction-type="recognition" id="oneOf14">
                <emma:interpretation id="interp68" emma:lang="en-IN" emma:confidence="0">
                  <emma:literal>is</emma:literal>
                </emma:interpretation>
                <emma:interpretation id="interp69" emma:lang="en-IN" emma:confidence="0">
                  <emma:literal>;</emma:literal>
                </emma:interpretation>
                <emma:interpretation id="interp70" emma:lang="en-IN" emma:confidence="0">
                  <emma:literal>Is</emma:literal>
                </emma:interpretation>
                <emma:interpretation id="interp71" emma:lang="en-IN" emma:confidence="0">
                  <emma:literal>5,</emma:literal>
                </emma:interpretation>
                <emma:interpretation id="interp72" emma:lang="en-IN" emma:confidence="0">
                  <emma:literal>s,</emma:literal>
                </emma:interpretation>
              </emma:one-of>
            </emma:emma>
          </inkml:annotationXML>
          <inkml:trace contextRef="#ctx0" brushRef="#br0" timeOffset="49038.8277">14033 8109 145,'4'-8'0,"2"0"75,0-1-17,-4-3 9,1 7-29,-1-6 3,-1 4 33,-1 1-27,0-2-1,0 2-8,0 0 2,0 2-27,-1-1-1,-1-1 6,-2 4-9,0 0-11,1 0 4,-3 0 6,-1-2-9,4 2-1,-1 0 4,-2 1 11,3 0-10,-3-3-4,0 1 2,2 2 17,-3-1-18,0-1 0,1 3 12,-1-2-17,-1-1 2,3 3 6,-6 0 8,-3-5-15,1 2 1,0 0 6,-3 3 0,2 0-3,-1 0 0,-4 0 3,4 0-3,-1 4-11,0 0 15,3 4-5,-2 5-5,4-3 4,1 9 2,-1-3 0,1 7-16,6-1 20,0 1-5,4 2-10,1 2 8,5-5 1,3 1-7,6 1-2,0-5 14,1-7-6,4 4-19,0-8 12,2 10 4,4-2-3,3-2 8,-3 0 2,1 1 4,-1-4-9,-3 1 0,2-2 7,-2 2 5,-3-2-10,1 5-2,-3-3 4,-2 1 0,3 1 0,-7-4 0,-4 3-1,-2-3-5,-6-1-3,2-1 11,-2 1-4,-6 0 0,-7 0 2,0 5 0,-5-1 10,-3 1-6,-2-1 10,1-3-5,-1 2-10,-3-4 2,1-3 10,-1 2 1,2-5-7,-5 2 11,3-4 0,-5 0-9,2 0 2,5-3 0,5-2-6,6 0-4,3 3 1,1-1 0,4-1 0,0 1-121,2-5 10,3-2-72</inkml:trace>
          <inkml:trace contextRef="#ctx0" brushRef="#br0" timeOffset="49949.6064">13583 9250 276,'0'-6'0,"0"0"121,0 4-53,0-1-8,0 0-22,-1 1 2,-1 0-16,1 2 3,-2 0 1,2-1-17,-7 1-9,-3 0 11,-2 8 1,-6 7-13,-3 5-2,1 3 2,-4 7 7,-1 2-10,-9 1 0,2 7 3,-4 3 2,-5 0-9,7 1 12,-7 4 0,-1-5-11,2 3 3,-2-4 10,4 0-2,4 1-6,-1-4 0,7-4 11,2-6-16,2-6 1,6-1 8,2-4-2,4-1-3,3-7-4,6 0 9,-1-2-8,4 0-71,-1-3 19,1-3-41,1 2-58,0-4-19</inkml:trace>
        </inkml:traceGroup>
      </inkml:traceGroup>
    </inkml:traceGroup>
    <inkml:traceGroup>
      <inkml:annotationXML>
        <emma:emma xmlns:emma="http://www.w3.org/2003/04/emma" version="1.0">
          <emma:interpretation id="{719A4898-9590-4FB3-BB34-74E6E1677AC8}" emma:medium="tactile" emma:mode="ink">
            <msink:context xmlns:msink="http://schemas.microsoft.com/ink/2010/main" type="paragraph" rotatedBoundingBox="16937,11423 21948,11219 22024,13073 17012,1327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3F554AD-6A1D-4658-B043-41F7541EEF1C}" emma:medium="tactile" emma:mode="ink">
              <msink:context xmlns:msink="http://schemas.microsoft.com/ink/2010/main" type="line" rotatedBoundingBox="16937,11423 21948,11219 22024,13073 17012,13277"/>
            </emma:interpretation>
          </emma:emma>
        </inkml:annotationXML>
        <inkml:traceGroup>
          <inkml:annotationXML>
            <emma:emma xmlns:emma="http://www.w3.org/2003/04/emma" version="1.0">
              <emma:interpretation id="{2421EA26-4871-4C71-8EA2-B8062B5F2337}" emma:medium="tactile" emma:mode="ink">
                <msink:context xmlns:msink="http://schemas.microsoft.com/ink/2010/main" type="inkWord" rotatedBoundingBox="16974,12329 17597,12304 17615,12737 16991,12762"/>
              </emma:interpretation>
              <emma:one-of disjunction-type="recognition" id="oneOf15">
                <emma:interpretation id="interp73" emma:lang="en-IN" emma:confidence="0">
                  <emma:literal>a</emma:literal>
                </emma:interpretation>
                <emma:interpretation id="interp74" emma:lang="en-IN" emma:confidence="0">
                  <emma:literal>A</emma:literal>
                </emma:interpretation>
                <emma:interpretation id="interp75" emma:lang="en-IN" emma:confidence="0">
                  <emma:literal>d</emma:literal>
                </emma:interpretation>
                <emma:interpretation id="interp76" emma:lang="en-IN" emma:confidence="0">
                  <emma:literal>9</emma:literal>
                </emma:interpretation>
                <emma:interpretation id="interp77" emma:lang="en-IN" emma:confidence="0">
                  <emma:literal>or</emma:literal>
                </emma:interpretation>
              </emma:one-of>
            </emma:emma>
          </inkml:annotationXML>
          <inkml:trace contextRef="#ctx0" brushRef="#br0" timeOffset="51657.129">12547 10609 141,'5'-12'0,"-3"4"109,1 1-32,-3-5-21,0 6-1,0 0 15,0-2-11,0 0-4,-4 1-12,0 1-8,-5 1-14,3 0 5,-2 1-1,0-1-10,-6 0-9,-2 0 6,-3 3 2,-2 2-7,-1 0-3,-4 4 1,1 1 2,-2 3-13,-2 1 6,6 2 0,-5 1 9,1 3-11,8 2 1,-1 1 2,1 5-2,6 3-7,0 1 12,9 3-3,2 2-2,2-4-14,2 2 18,5-6-6,5 0-17,2-5 9,3 0 4,2-5-17,6-2 4,-4-7 11,5-4 4,-1-1-6,1 0 2,-3-6 4,2-4-8,-7-2-10,3-6 14,-3 3-5,-6-10 0,4-2 8,-5-4 7,1-6-2,-3-1-7,-4-1 7,0 0 2,-2 6 4,-3 6 4,3 8 39,-3 1-3,0 10-9,0-4 13,0 5-8,0 5-10,0-2-10,0 3 7,0 1-16,0 0-19,0 0 3,0 0 5,0 3-2,0 9-20,4 7 17,0 5 8,1 7-8,2 0 0,0 0 7,2 0 3,-1-1-8,4 2-16,1-2-10,4-3-13,2 0-26,3-2 1,5-2-26,2-1-60,7-4-13,0-11-113</inkml:trace>
        </inkml:traceGroup>
        <inkml:traceGroup>
          <inkml:annotationXML>
            <emma:emma xmlns:emma="http://www.w3.org/2003/04/emma" version="1.0">
              <emma:interpretation id="{F5343538-9C56-44F5-9530-83484F5D2D1C}" emma:medium="tactile" emma:mode="ink">
                <msink:context xmlns:msink="http://schemas.microsoft.com/ink/2010/main" type="inkWord" rotatedBoundingBox="18906,11343 20188,11291 20263,13145 18981,13197"/>
              </emma:interpretation>
              <emma:one-of disjunction-type="recognition" id="oneOf16">
                <emma:interpretation id="interp78" emma:lang="en-IN" emma:confidence="0">
                  <emma:literal>OA</emma:literal>
                </emma:interpretation>
                <emma:interpretation id="interp79" emma:lang="en-IN" emma:confidence="0">
                  <emma:literal>ft</emma:literal>
                </emma:interpretation>
                <emma:interpretation id="interp80" emma:lang="en-IN" emma:confidence="0">
                  <emma:literal>Oa</emma:literal>
                </emma:interpretation>
                <emma:interpretation id="interp81" emma:lang="en-IN" emma:confidence="0">
                  <emma:literal>boa</emma:literal>
                </emma:interpretation>
                <emma:interpretation id="interp82" emma:lang="en-IN" emma:confidence="0">
                  <emma:literal>toa</emma:literal>
                </emma:interpretation>
              </emma:one-of>
            </emma:emma>
          </inkml:annotationXML>
          <inkml:trace contextRef="#ctx0" brushRef="#br0" timeOffset="52767.9904">14468 9559 118,'0'-12'0,"1"2"175,2 1-95,-3-2 22,1-1-7,-1 6-24,0 3-6,0 3-7,0 0-17,0 0-36,0 0-2,0 0 2,0 5-10,2 9-5,1 8 9,0 10 2,1 1 0,0 10-5,-1-2 8,3 3 2,0-1-8,-3 3-2,4-2 7,-4-1-1,0 0-3,2 1 2,-2-9 5,0 1-10,3-2-67,-2-7 30,1 1-34,3-2-7,-2-12-5,-2-3-2,1-4 22,-4-7 4,-1 0 37,0-10 21,0-7-14,0-7 14,0 2 10,-3-2 44,-7-1 1,2 8-9,-3 3 0,1 4-14,-1 4-7,1 0-4,-6 1-2,0 2 4,-1 3 10,-4 0 5,4 5-14,0 4-8,-4 7 2,1 5-1,-3 7-5,-2 7 1,-1 8 3,0 0-4,2 2-1,2 2 5,5 4-1,0 0-10,4 7 0,2-1 0,1-1 6,5 8-7,-1-7 0,3-1 1,3-2 1,0-2-5,0-1 8,1-2 2,9-1-9,5-2 0,5-4 4,5-2 2,6-3-3,8-3-4,8-6 7,5 1-6,7-9-12,0-1 7,2-8-8,-3-4 11,-3-3 4,-3-4 2,-3 0-2,-2-8 0,0-3 2,0-3 9,0-4-5,-6-1 9,1-3 1,-1-7 6,-2-3 3,0-6 12,-3-7-4,-1-6-4,-5-7-4,0-4 3,1-7-20,-5-3-3,-5 1 5,-5 3 2,-7 7-2,-5 5 6,-4 9 12,-1 0 0,-8 3-14,-4 2 6,-7-2-1,-2 3-5,-5 0-15,-2 2 4,-4 6 16,-5-4-23,-7 6-4,-4 6 17,-6-1-8,-5 4-6,-7 0 6,-2 8 0,-6 2 0,-2 8-8,-4 0 12,2 4 0,2 0-8,5 7-4,8 10 5,8 0-22,7 8-8,11 1 4,6 9-31,8 9-42,6 0 1,11 6-16,3-4-35,4 0-20</inkml:trace>
          <inkml:trace contextRef="#ctx0" brushRef="#br0" timeOffset="53410.4444">14697 10483 524,'0'-13'0,"0"7"124,0 5-94,0 1 19,0 0 0,0 0-24,0-2-26,0 2 2,-1 3 0,-2 7-13,-3 10 8,-2 13 8,-4 6 0,6 7-4,-2 0 0,-1-2 0,3-5 0,-1-2-3,0-6 6,2-4 5,1-3-13,-2-5 3,3-1 3,0-7 0,3-5-28,0-2 12,0-3 2,0-1-2,0 0 12,0 0 6,0-8 11,0-8-12,0-9-2,5-9 0,2-12 0,2-1-23,-2-6 18,3-1-5,4 3-5,-1 1 5,5 7 16,-2 6-5,-2 6 8,6 6 9,1 3-6,-5 7-11,2-3 1,-3 10 13,-4 4-6,2-1-7,-5 3 0,-6 1 5,6 1-11,0 4 0,1 6 6,4 6 0,-3 2-4,0 9-5,2 3 9,-4 4 0,1-3-2,0 4 0,-2-1 7,-3-2-12,1-3 2,0 1 5,1 0 0,3-3-2,0-1-26,-4 0-5,3-2-17,-6-5-9,0-1-35,-2-1 14,-3-2-14,-9-3-56</inkml:trace>
          <inkml:trace contextRef="#ctx0" brushRef="#br0" timeOffset="53682.6382">14631 10720 348,'-6'-9'0,"6"4"165,0 1-71,-1 0-10,1-2-29,0 2-29,4-4-7,8-3-2,3 3-10,4-3-11,6-1 8,2 5 5,-1-4-15,5 3 0,2 1 11,-3 1-10,5 2-101,-2-2-11,-7 2-90,-4-5-92</inkml:trace>
        </inkml:traceGroup>
        <inkml:traceGroup>
          <inkml:annotationXML>
            <emma:emma xmlns:emma="http://www.w3.org/2003/04/emma" version="1.0">
              <emma:interpretation id="{E82B7DA7-766A-491C-AD4B-B0B3019A95F7}" emma:medium="tactile" emma:mode="ink">
                <msink:context xmlns:msink="http://schemas.microsoft.com/ink/2010/main" type="inkWord" rotatedBoundingBox="21630,11918 21976,11904 22003,12567 21657,12581"/>
              </emma:interpretation>
              <emma:one-of disjunction-type="recognition" id="oneOf17">
                <emma:interpretation id="interp83" emma:lang="en-IN" emma:confidence="0">
                  <emma:literal>4</emma:literal>
                </emma:interpretation>
                <emma:interpretation id="interp84" emma:lang="en-IN" emma:confidence="0">
                  <emma:literal>5</emma:literal>
                </emma:interpretation>
                <emma:interpretation id="interp85" emma:lang="en-IN" emma:confidence="0">
                  <emma:literal>*</emma:literal>
                </emma:interpretation>
                <emma:interpretation id="interp86" emma:lang="en-IN" emma:confidence="0">
                  <emma:literal>a</emma:literal>
                </emma:interpretation>
                <emma:interpretation id="interp87" emma:lang="en-IN" emma:confidence="0">
                  <emma:literal>A</emma:literal>
                </emma:interpretation>
              </emma:one-of>
            </emma:emma>
          </inkml:annotationXML>
          <inkml:trace contextRef="#ctx0" brushRef="#br0" timeOffset="61628.6775">16895 10313 168,'0'-10'0,"-1"4"112,1 1-47,0 2-2,1-4-11,-1 3 4,0 3 22,0 1-22,0 0-7,0 0-11,0 0-1,0 0-14,0 0-20,0 0-3,0 4 0,-1 0 4,-1 6-7,-3 6 2,2 5 2,-3 4 0,2 3-6,-1-1 10,2 1 2,-1 0-11,3-2 3,-7-1 2,5-2 2,1-2-3,2 1 0,-3-3 5,-3-3-8,1-2-3,1-7 9,3 5-1,1-7-2,-2-2-2,2-1 2,-4-2 1,2 2-4,1-2 6,1 0 5,0 0-14,0 0 6,0 0 0,0 0 6,1 0-6,4-2 0,-5-8 12,3-5-18,2-5-1,3-1 12,2 1-6,-1 2 0,-2-4 1,3 8 0,1-2 0,-2-1-6,4 1 12,0 1-2,-3 1-7,3 6-5,-1 0 10,1-3-2,-6 3-7,3 0 12,2 1-1,-7 3-8,8 2-4,-5-2 13,3 2-7,-1 0-1,-2 2 1,0 0 4,-3 0-4,5-2-8,-5 4 13,3 4 0,-1-2-6,-1 0-5,2 7 10,-3-3-4,3 4-6,-3 2 15,2 3-5,0 1-4,-4 1-10,1 2 17,2-1-6,-3 0-1,-1-1 1,-1 2 2,-1-4-2,0 2-5,0-9 7,-3-1-2,-3 2-13,-1-4 8,-2 5 9,-1-4-4,-1 2-7,-2-4 16,0 2-5,1-1-6,-5-2-4,4 1 9,-2-3 0,-1 1-1,2-2-1,0 2 0,-2-3 2,4-1 2,3 0 17,-4 0-6,-1-1-12,0-1 8,1-2 1,0 2-5,4-2-5,-3 1 13,7-1-4,-4 0-5,2 1 0,4-2 13,-5 4-10,6 1-3,-1-1 0,3-1 5,0 2-10,-2 0-2,1-2 2,1 2 12,0 0-16,0-2 5,0 2 5,0 0-7,-3 0 0,3 0 0,0 0 3,0 0-6,0 0-8,0 0 17,0 0-6,0 0-3,0 0 3,0 0 0,0 0 0,0 0-8,0 0 4,0 0-3,0 0-17,0 0-4,0 0 0,0 0-20,3 0-48,0 4-29,1 4-27,0-5-134</inkml:trace>
          <inkml:trace contextRef="#ctx0" brushRef="#br0" timeOffset="63440.0962">16950 10118 8,'0'0'26,"0"0"4,0 0-7,0 0-9,0 0 5,0 0 6,0 0-8,0 0-1,0 0-1,0 0 4,0 0-16,0 0 2,0-1 13,0 1-11,0 0-8,-1 0 0,-1-1 2,1 1-1,1 0-1,0-1 2,0 1 7,0 0-10,0-1 3,0 1 10,-2-2-4,1 0-5,-2-1 6,3 3 5,0-1-4,0 1-1,-1 0 8,1 0-8,-2-3-6,-1 2-2,3 1 0,-1-3 10,-1 3-10,2 0 0,-4 0 10,3 0-10,-2-1 0,-2 1 17,4-4-5,-1 1 0,2 3 2,-1-2 1,0 2-7,1 0 5,-2 0 11,2 0-8,0 0-4,-1 0 5,-1-1 3,2 1-7,0 0 4,-1 0 5,1 0-9,0-1-9,-2-3 3,2 4 10,0 0-7,0 0-1,0 0 0,0 0 4,0 0-13,0 0 0,0 2 0,0-2 4,-3 0-4,2 2-8,-2 2 10,-3 4-2,5 5 0,-5-5 0,0 6 4,3-1-8,-2-1-1,-1 2 8,3-2-1,2 1-4,1 4 4,-2-3 2,2 0-8,-1 1 2,-5-5 4,3 3 6,2-2-11,-2 4 1,3-6 3,-3 0 4,0 0-6,1-3 2,-1 2 4,2-4-8,-2 3-5,3-3 13,0 1-5,0-2-5,0 7-22,2-4-11,2 1-45,5 6-25,1-6-43</inkml:trace>
        </inkml:traceGroup>
      </inkml:traceGroup>
    </inkml:traceGroup>
    <inkml:traceGroup>
      <inkml:annotationXML>
        <emma:emma xmlns:emma="http://www.w3.org/2003/04/emma" version="1.0">
          <emma:interpretation id="{0B7A2718-6ADC-4227-A9B6-77F0235A2DEC}" emma:medium="tactile" emma:mode="ink">
            <msink:context xmlns:msink="http://schemas.microsoft.com/ink/2010/main" type="paragraph" rotatedBoundingBox="9338,14436 21262,12904 21641,15859 9717,173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88C683A-F6CA-4C80-BE34-C07D6915F267}" emma:medium="tactile" emma:mode="ink">
              <msink:context xmlns:msink="http://schemas.microsoft.com/ink/2010/main" type="line" rotatedBoundingBox="9338,14436 21262,12904 21641,15859 9717,17391"/>
            </emma:interpretation>
          </emma:emma>
        </inkml:annotationXML>
        <inkml:traceGroup>
          <inkml:annotationXML>
            <emma:emma xmlns:emma="http://www.w3.org/2003/04/emma" version="1.0">
              <emma:interpretation id="{CE2C6603-07C9-40E4-A51D-D0CB92925E81}" emma:medium="tactile" emma:mode="ink">
                <msink:context xmlns:msink="http://schemas.microsoft.com/ink/2010/main" type="inkWord" rotatedBoundingBox="9374,14719 13444,14196 13787,16868 9717,17391"/>
              </emma:interpretation>
              <emma:one-of disjunction-type="recognition" id="oneOf18">
                <emma:interpretation id="interp88" emma:lang="en-IN" emma:confidence="0">
                  <emma:literal>lands}</emma:literal>
                </emma:interpretation>
                <emma:interpretation id="interp89" emma:lang="en-IN" emma:confidence="0">
                  <emma:literal>lards}</emma:literal>
                </emma:interpretation>
                <emma:interpretation id="interp90" emma:lang="en-IN" emma:confidence="0">
                  <emma:literal>lads}</emma:literal>
                </emma:interpretation>
                <emma:interpretation id="interp91" emma:lang="en-IN" emma:confidence="0">
                  <emma:literal>lauds}</emma:literal>
                </emma:interpretation>
                <emma:interpretation id="interp92" emma:lang="en-IN" emma:confidence="0">
                  <emma:literal>{adds}</emma:literal>
                </emma:interpretation>
              </emma:one-of>
            </emma:emma>
          </inkml:annotationXML>
          <inkml:trace contextRef="#ctx0" brushRef="#br0" timeOffset="79037.8402">7244 13865 335,'2'-9'0,"-2"-1"103,0 1-19,0-3-10,0 4-28,-6 2 10,-1-4-26,-3 2-6,-1 3-9,1-3 15,2 6-3,-3-2-15,-3 2-4,0 2 4,-7 0-10,-2 6-1,-4 3 1,1 0 10,3 6-11,0-1 1,5 7 4,1 1-2,2 5-8,2 0-2,5 1 9,3 2-5,3-2-9,2-1 16,2 1-4,4-1-2,1-2-19,4-1 11,0-3-13,4-6 3,0-3-3,7-4 2,-3-7-9,4-1-5,2 0 18,-4-9 6,-1-6-8,-2-2 3,-5-10 14,1-7 0,1-2-3,-1-11 8,-2-7 5,4-6-14,-2-8 1,1-2 7,-5-6 0,0-2-3,-3 2 0,-3 2 0,1 6 9,0 10 10,-6 10 28,1 13-1,0 8-13,-4 4 1,-1 8-6,0 1-11,2 2-5,-2 6 6,2 4-1,-1-3-6,1 4-7,2 1 8,-4 1-13,-2 12-7,-1 9 5,-3 10 5,4 10-4,1 4-9,4 3 16,-3 0 0,4-1-10,1 5 1,0-2 6,0-1-1,6 1-8,-2-4 14,3 1-4,3-3-5,0-4-22,0-2 8,3 0-28,-1-8 0,4-5-14,1-2-18,3-10-10,8-1-24,5-7 62,0-4-49,-2-2-64</inkml:trace>
          <inkml:trace contextRef="#ctx0" brushRef="#br0" timeOffset="79666.2893">7708 13305 409,'-1'-11'0,"-1"2"130,2 5-50,0 4-5,0 0-28,0 0-17,0 0-28,0 4-4,-3 6-5,2 11 13,-1 7-4,2 11 1,0 4 8,0 4-3,2-4-11,1 7 3,-2-7 0,1 1 5,-2 1-6,0 0 1,-2-2 6,1-8-12,-1-2 3,1-6 6,-1-6-2,1-4-2,-1-6-5,2-3-9,-4-5-5,4 1-3,0-4 11,0 1 12,0-1 0,3-1-15,-2-9 6,7-10-10,2-4-5,0-4 22,3-2 2,1 3 0,1 1-17,2 1 24,2 5-9,3 1 1,-4 1 0,4 5 2,1 0-2,-4 2-4,1 3 8,-1 3 0,0 5-5,-2 0-8,-1 5 12,0 7-4,0-4-5,0 7 8,0 0 1,-2 4-4,-4 4-7,0 3 14,3-1-6,-8 2-3,0-4 3,1 4 2,-6-1-2,0-6-5,-3 2 10,-8-2 0,-1-8-8,-2 4 5,-7 1 10,-3-5-5,-1 4 3,-6-5 3,-1-1-1,0-3-2,-1-2-8,0-2 17,-2 1 1,0-4-7,0 0-1,7 0 0,-1 0-6,8 0-5,4-4 0,1-3 9,6 0-13,1-4-71,4-5 13,2-2-37,3-4-74,3-6-42</inkml:trace>
          <inkml:trace contextRef="#ctx0" brushRef="#br0" timeOffset="76638.8745">5006 13500 382,'6'-12'0,"-2"-3"63,2-2 2,2-2-9,-2 0-27,3-5-3,-2-2 0,5 0 6,-1-4-15,-2-1 4,-2-6-2,-1-3-11,-3-4-2,-3-2 7,0 3-8,0-3-9,-10 7 4,-3 2 0,-5 6 0,-3 4-21,2 11 23,-3 1 1,-2 6-6,-2 5-1,0 1 8,-5 3-8,2 4 0,1 8 8,2 5-3,2 3-2,3 5-10,-1 0 12,3 4-2,6-1-16,2 4 12,3 5 6,7 2-2,0-2-11,1 1 16,1-5-6,8 1-11,4 1 8,1-7 2,2-1-4,4 1 2,-1-2 10,1-2-3,8 0-4,-2-5-5,0-1 9,6 1-4,-5-2-13,-1-1 8,-4 0 5,-4 3-8,-3-3-2,-4 2 14,-5-2 0,-6 3-4,0 0-6,0 4 9,-6 2-2,-8 2-2,-2 0 6,-4 0 3,-3 1-10,0-2 0,-3 0 8,-2-2-4,4-2 0,-4-1 0,-1-5 7,5-3-12,1-4 4,2-1 2,4-4 27,4 1-21,3-3 7,4-2 4,5 0-7,1 0-10,-2 0 4,2 0-2,0 0-6,6 0-14,8-2 12,4-3 5,6-2 0,-2 2-6,1 0 7,-1 2-2,-2 2-14,-3 1 19,2 0-3,0 1-2,-3 11-25,1 1 20,-1 9-7,0 1 1,-2 4-2,-5 2-4,0 2-1,-3 4 5,-5 2 14,3 2 0,-4 0-4,-1 7 5,-8-1 2,-2 4-4,1 7-6,-2-4 14,-1 1-1,0 1-3,-1-4 6,2-3 3,3-1-9,5-7-2,1-6 1,-1 2 7,4-4-9,0-5 0,0-1 0,8-6 4,0-7-4,3 1-3,4-7 4,1-2 5,2-2-10,4-2 8,5 0 6,-2-5-15,2-3 4,1-4 2,-3 2-2,-1-3 0,-1 0 2,-5 0 4,-1 0-9,-4 3-63,-2 0-17,0-1-18,-6-3-52</inkml:trace>
          <inkml:trace contextRef="#ctx0" brushRef="#br0" timeOffset="80621.968">8313 12811 408,'-8'-19'0,"1"0"132,1 4-45,1 0-1,4 2-32,1 3-29,0-2-4,0 4 4,3-2-13,6 2-4,-2-3 10,3 3-4,7 2-20,3-1 3,5 2 6,1 3-1,-3 2-10,5 0 10,-7 1 0,4 10-4,-1 3-9,2 2 14,0 10-6,0 2-2,-4 6 2,-2 4 3,-4 2 0,-4 4-35,-4 4 24,3 1 3,-10 1-9,0-1 2,-2 2 15,-13-3 0,-2 1-11,-6-2 9,-3-1 4,1-2-4,-2-2-2,1 1 7,5 1 2,0 1-7,-2-5 4,8-2 3,4-1-7,0-7-3,7 0 9,-3-4 1,6-6-10,0-1 0,3-4 6,4-5-2,5 0-18,1-2 7,4-1 4,3-4-18,9 0 7,3-1-8,1 0-21,2-2 21,-5 0 11,-1 0-3,-6 0-29,-4-2 28,-3 2 23,-8-2 5,0 2-9,-4 0 2,-4 0 33,0 0-10,0 0 3,0 0-1,0 0 4,-3 0-17,-1 0-12,-3 0 6,-4 8-6,-3 6-2,-2 4 1,-3 4 5,-2 4-7,3-1-4,-2 4 11,0-1-1,1 4-8,2 2 1,1-3 5,0 4 0,1 0-2,2 0-1,0 1 5,6 0-8,-1 4 1,2-6 5,4 4-1,2-4-1,0 0-7,0 0 6,0-3-5,2-3-18,1 0 4,0-2 10,1-3-10,0 0-12,1 2 8,-1-1 4,3 2 12,0-2-26,2 3-7,4 4 7,-1 0 3,-2-1-5,0-1 13,-9-2 18,-1-2-4,-1-2 5,-12-5 5,-2 0 12,-2-4 20,-8-1 1,2 0-8,6 0 16,-9 0 0,6-2-11,-3-2-2,-2-4 6,2-3 0,1 1-29,3-3-4,-2 0 3,-2 0-10,-2 0-29,2-5-30,0-5-43,1-7-22,3-3-124</inkml:trace>
          <inkml:trace contextRef="#ctx0" brushRef="#br0" timeOffset="78007.114">5925 13887 171,'0'0'0,"0"0"74,1 0-36,-1 0 5,2 0-3,-1-1-1,4-2-5,-1-2 3,0-1 2,2 1-1,-2-2-9,-2-3-6,1 0 9,-2-2-11,1-2-4,-2-2 4,0-2 3,-2 4-15,-5 0-2,0 0 8,-5 1-6,-1 4-7,-3-1 0,-3 2 7,1 1-12,-4 5 2,-1 2 0,-5 6 2,0 7-2,-4 4-8,3 3 14,0 6-3,3 1-6,3 8 2,3-1 4,5 2-4,6 1-8,5-1 17,1 0-6,3 0-2,0 0-13,6-1 16,7-4-4,3 0-31,4-6 22,-3-5-1,5-4-22,4-1 8,-1-11 0,4-4 4,0 0-8,1-4-3,0-11 16,-1 1-1,-3-5-4,-7-3 19,0-7-1,-2 0-10,-3-7 11,-1-1 3,0-1 0,-5 0-6,-2 0 8,-6 6 25,4-2-5,-3 9 10,2 6 34,-3 1-18,0 5-13,2 2-4,-2 7-3,1-2-7,1 5-9,-2 0 10,0-1 0,0 0-8,0 2 0,0 0 0,0 0-17,0 6-4,0 7 2,2 9 9,4 9-8,-1-1 0,0 7 7,4-5 3,-3 3-9,2 0 1,4-3 4,-2 4-1,0-6-9,2-3-10,1 2-20,0-3-20,4-6-15,2-1-10,-2-4-41,6-5-1,0-10-50</inkml:trace>
          <inkml:trace contextRef="#ctx0" brushRef="#br0" timeOffset="78366.3621">6688 13689 363,'-9'-16'0,"2"8"155,-2-4-80,-1 4-16,2 2-16,-7-2-16,5 1 1,-3 7-2,1-3-9,-1 3-3,-1 0 2,-1 9-16,1 1 0,1 6 0,-3 3 13,0 6-17,0 5 1,3 3 6,2 2-1,4 4-10,-2 0 15,5 0-3,4-1-8,0-2-2,4-4 8,6 2 1,4-6-6,4-5 2,3-1-5,4-8-13,2-1-6,10-4 0,-3-4-4,7-5-17,4 0-9,2 0-28,2-2-46,3-2-44,-13-9-42</inkml:trace>
        </inkml:traceGroup>
        <inkml:traceGroup>
          <inkml:annotationXML>
            <emma:emma xmlns:emma="http://www.w3.org/2003/04/emma" version="1.0">
              <emma:interpretation id="{6860809B-2467-4444-A317-DBB9275FEDF7}" emma:medium="tactile" emma:mode="ink">
                <msink:context xmlns:msink="http://schemas.microsoft.com/ink/2010/main" type="inkWord" rotatedBoundingBox="17731,13154 21514,13104 21545,15387 17761,15437"/>
              </emma:interpretation>
              <emma:one-of disjunction-type="recognition" id="oneOf19">
                <emma:interpretation id="interp93" emma:lang="en-IN" emma:confidence="0">
                  <emma:literal>add</emma:literal>
                </emma:interpretation>
                <emma:interpretation id="interp94" emma:lang="en-IN" emma:confidence="0">
                  <emma:literal>ad d</emma:literal>
                </emma:interpretation>
                <emma:interpretation id="interp95" emma:lang="en-IN" emma:confidence="0">
                  <emma:literal>odd</emma:literal>
                </emma:interpretation>
                <emma:interpretation id="interp96" emma:lang="en-IN" emma:confidence="0">
                  <emma:literal>add.</emma:literal>
                </emma:interpretation>
                <emma:interpretation id="interp97" emma:lang="en-IN" emma:confidence="0">
                  <emma:literal>"as</emma:literal>
                </emma:interpretation>
              </emma:one-of>
            </emma:emma>
          </inkml:annotationXML>
          <inkml:trace contextRef="#ctx0" brushRef="#br0" timeOffset="64773.2039">14667 11314 225,'0'-6'0,"0"3"105,0 1-67,0 1 17,0 1 4,0 0-22,0-2-12,0 2 9,0 0-9,0 0-15,0 0-4,0 0-1,0 3-10,-4 7-3,-4 6 14,0 4 2,-4 14-8,-2-1 0,-4 5 18,-2 5-13,-6 7-6,-1 2 2,-4 5 23,-2 1-18,0 2 3,-5 1 12,1 0-1,-4 1-5,1 0-4,-1-2 3,5-1-13,0-2 1,6-5 13,1-9-10,4-4-9,4-8 7,0-8 1,4-4-3,4-3-2,3-5 2,3-6 8,2 1-12,3-4-2,0-2 9,2 3 2,-3-3-7,3 0 1,0 0 0,0 0 3,0 0-8,0 0 8,0 0-6,0 0-23,0 0 8,0-3 0,0-1-13,5 0-10,-3 2-8,3-1-31,3 2-4,-2-3 4,0 3-7,1 1 3,-1 0-24</inkml:trace>
          <inkml:trace contextRef="#ctx0" brushRef="#br0" timeOffset="65817.083">13939 12505 314,'-2'-5'0,"1"0"58,-2 1-19,3 0-13,-1-1-1,1 1 10,-2-1-17,1 1 12,-4 0 14,1-1-8,-2 1-7,-1-2-3,1 2 3,-1-1-21,-3 2-2,-6 0 13,-4 1-7,-2 0-16,-4 2 6,0 0 2,-3 0-3,-3 0 3,-4 2 4,-1 3 6,-4 0-9,2 5 1,-3-3 7,2 2-8,1 2-7,-2-3 4,5 6 6,0-3-10,1 4-6,2 3 15,1 0-2,1 1-10,2 6-1,-3 0 6,4 0 1,4 3-7,-1 1 9,5 2 1,-2 2-8,5 2-5,1 2 15,0-1-5,2 6-1,4 1-7,0 1 8,2 0 0,6-5-10,2 4 16,0 1-4,2-3-6,7 2-3,4-5 6,3 2 3,4-1-7,2-2 5,2 0-1,1-4 0,0-4-16,-2-5 13,1-8-12,2-1 5,-4-7-4,5-1 11,-1-3-14,5 0-3,6-4 15,-1 0-2,6 0-19,0-6-7,0 0 4,4-5-12,1 2 9,-5 3 14,-2-2 0,-1 3 1,-4-2 11,1 1 11,0 0-6,-4-6 1,1 1 0,-1-3 0,1 0 9,-3-2-5,2-3 15,-3 0-1,-3 0-6,4-1 3,-4-2 4,-1 1-8,2-2 6,-6-1-4,-1 4 4,0-3 7,-1-3 1,0-4-5,1-1-17,-3-4 0,-1 2-1,-4 5 7,-1-1-9,-2-1 0,0 2 31,-1 3-11,-3-2-9,-1 1 5</inkml:trace>
          <inkml:trace contextRef="#ctx0" brushRef="#br0" timeOffset="67529.5847">13950 12586 17,'-3'-3'0,"2"3"22,-2-1 6,3 0 18,-1-1-14,-2-2-10,3 1-2,-2 2-9,1-3 3,1 1-8,-3-1 3,2 0 13,1 0-2,-2 0-3,1 1-1,1 3 0,-2-3 7,-1 1-8,3 2 8,0-3-7,-1 2-6,1 1 7,0-4 8,-6 2-9,6 0-1,-1-3 2,-2 3 16,3 1-12,0-1-3,0 2 13,0-1-4,0 1-14,-2 0 1,2 0-3,0 0-6,0 0-7,0 0 4,0 0 10,0 0-14,0 0 4,0 0 11,0 0-9,0 0-2,0 0 5,0 0 3,0 0-11,0 0-3,2 0 8,5 0 2,0 0-11,-2 0 3,6 0 4,1 0-3,-1 0-6,5 0 14,0 0 0,-4 1-12,2 1-3,-4-1 16,2 4-10,-1-3 1,1-1 2,-2 2 6,0 1-14,-1 0 2,-2 2 9,2 3-1,-4-5-6,1 6-3,4-1 8,-2 0-4,0 4-4,1-3 12,1 5-2,2-3-7,-1 4-1,2-1 6,-3-3-1,0 3-2,-1-6 2,-2-1 1,-1 3-4,-2-3-5,-1 3 11,0-1-1,-1-2-6,-2 1-1,2-1 7,0 0-2,-2 2-1,3 0 0,-2-1 4,2 2-8,1 0-1,-2 0 9,1-2-2,3 3-2,-2-3 0,0 4 0,2-3 1,0 0-7,-3 1 12,0-5-1,1 4-10,-3 0 4,2-6 2,-3 7-2,0-1-14,0-2-6,-1 4-6,-6 0-24,-2 7-25,-4 4-28,-4-7-74</inkml:trace>
          <inkml:trace contextRef="#ctx0" brushRef="#br0" timeOffset="70372.9805">13640 12877 99,'0'-6'0,"0"2"97,0 0-51,0 0 4,0 0-7,0 0-7,0 4-3,0-5 6,-2 0-7,1 4 1,-5-3 7,6 2-16,-3 2-3,-1-1 13,-1 0-13,1-1-4,-3 0 4,-2-1-5,1 3-16,-4 0 0,-1 0 0,-1 0 23,-1 7-21,4 1 11,0 3-6,-2-2-1,0 2-6,2 5 0,-2-3 13,1 8-17,1-5-2,5 1 10,-3 5-3,8-3-2,-4-2-1,1 0 3,3 0 0,1-3-4,0 1 6,0 1 7,0-1-13,4 0 4,0-4 2,4 2-3,-1-6 0,0 5 0,3-5 9,2-1-14,4 1 2,1-4 6,2 0 8,1-3-12,2 0 0,-2-4 1,-1-1 0,1 0-6,0 2 11,-3-2-2,1-2-6,-1-2-5,0 4 8,2 0 0,0 0-17,-3 0 10,0-2-15,1 3-15,-2-1-8,1 3-6,-3-5-14,-2 6-12,1-6-18,1 5-13,-5-7-80</inkml:trace>
          <inkml:trace contextRef="#ctx0" brushRef="#br0" timeOffset="74272.9148">16452 12959 93,'0'0'0,"0"-2"78,0-4-50,0 2 10,0 0 4,0 0 1,0-4-12,0 2 6,-3 2 10,1-3-4,-2 1-5,-2 2 11,2-5 4,-2 1-19,0 4-6,0-1-4,-2 2-18,1-1-5,-6 4 0,0 0 9,-5 0-14,-1 0-2,2 6 12,0 3-6,4 2 1,0 2-1,0 2 0,-2 7 0,2-2-6,5 2 10,-3 1-1,6 4-6,3 2-6,-2 0 14,4 3-6,0-4-2,1-3 4,4-6 3,2 0-8,3-4-11,3-4 8,0-2-19,2 0 6,-2-5 8,1-2 6,0-2 2,1-2-3,-1-8 12,-1-2-1,-1-5-8,-1-1 2,2-3 3,-1-4 9,-2-6-5,3-4 9,0-6-7,2-1-6,-1-2 1,0-7 8,-2-1-2,2 2-8,-3-3 0,2 7 21,-5 2-8,0 2 4,-1 6 18,0 3-2,-4 10-5,-2 7-1,-1 1 3,0 7-18,0 1-5,0 2 6,0 5 5,0-4-12,0 2 4,0 2 2,0 0-6,0 0-6,-1 0 0,-1 0 8,2 0-11,0 0-7,-2 8 8,-3 4 4,-2 9-4,-2 1-11,5 8 20,-2 0-7,2-1 0,1 5-3,1 2 3,2 3 0,-1 0-5,1 1 9,-1-2 0,2 1-4,-1-1-8,6-2 11,4 0-6,2 0-3,3 1-23,6 0-25,5-2-23,4 2-54,5-8-30,-1-8-59</inkml:trace>
        </inkml:traceGroup>
      </inkml:traceGroup>
    </inkml:traceGroup>
    <inkml:traceGroup>
      <inkml:annotationXML>
        <emma:emma xmlns:emma="http://www.w3.org/2003/04/emma" version="1.0">
          <emma:interpretation id="{99F62E9D-D00C-4963-8D6F-CB17C2A055D7}" emma:medium="tactile" emma:mode="ink">
            <msink:context xmlns:msink="http://schemas.microsoft.com/ink/2010/main" type="paragraph" rotatedBoundingBox="14695,16141 28718,15472 28799,17168 14776,1783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604BBCB-0F33-4873-B9C9-1FA9F1417E9C}" emma:medium="tactile" emma:mode="ink">
              <msink:context xmlns:msink="http://schemas.microsoft.com/ink/2010/main" type="line" rotatedBoundingBox="14695,16141 28718,15472 28799,17168 14776,17836"/>
            </emma:interpretation>
          </emma:emma>
        </inkml:annotationXML>
        <inkml:traceGroup>
          <inkml:annotationXML>
            <emma:emma xmlns:emma="http://www.w3.org/2003/04/emma" version="1.0">
              <emma:interpretation id="{5AC015C4-8AC8-49A3-8F34-29D7FAF4A0C3}" emma:medium="tactile" emma:mode="ink">
                <msink:context xmlns:msink="http://schemas.microsoft.com/ink/2010/main" type="inkWord" rotatedBoundingBox="14732,16443 16206,16479 16191,17100 14717,17063"/>
              </emma:interpretation>
              <emma:one-of disjunction-type="recognition" id="oneOf20">
                <emma:interpretation id="interp98" emma:lang="en-IN" emma:confidence="0">
                  <emma:literal>we</emma:literal>
                </emma:interpretation>
                <emma:interpretation id="interp99" emma:lang="en-IN" emma:confidence="0">
                  <emma:literal>eve</emma:literal>
                </emma:interpretation>
                <emma:interpretation id="interp100" emma:lang="en-IN" emma:confidence="0">
                  <emma:literal>We</emma:literal>
                </emma:interpretation>
                <emma:interpretation id="interp101" emma:lang="en-IN" emma:confidence="0">
                  <emma:literal>cue</emma:literal>
                </emma:interpretation>
                <emma:interpretation id="interp102" emma:lang="en-IN" emma:confidence="0">
                  <emma:literal>wc</emma:literal>
                </emma:interpretation>
              </emma:one-of>
            </emma:emma>
          </inkml:annotationXML>
          <inkml:trace contextRef="#ctx0" brushRef="#br0" timeOffset="92481.2483">20528 14446 571,'4'-10'0,"-4"6"53,5-1 3,3 1-15,-1 0-31,6 1 2,5 3-11,2 0-2,-3 5 1,4 6 8,-6 0-4,3 5 0,-1 4 21,-1 5-7,0-2-18,-3 3 0,-3 1 7,-3 0-6,1 3-2,-6-3 2,-2 0 8,0 2-15,-8-5-5,0 1 9,-3-2-12,-4-7 3,0-1 3,0-7 2,-1-2-5,3-6 3,5 0 16,-4 0-1,0-2-12,7-6 5,-3-11 0,3-6 0,2-6-23,3-12 25,0-4-4,1-5-21,9 1 9,5 8 17,1 6-1,4 9-1,0 3 1,5 5 12,-4 3-19,5 2-2,-1 3 14,1 6 5,-4-1-14,4 7 4,-6 0 5,3 0-3,-1 8-7,-5 2 6,-1 5 8,0 4-16,-3 1 2,-5 3 6,1 8 11,-5-1-12,1 1 0,-4 0 5,1 4-9,-2-1-3,0-4 10,-5 2 3,0-4-13,0 1 1,-1-3-1,-1-6-11,1-3-31,-2-8-6,5-1-22,-3-2-43,-3-2 5,1-4-28</inkml:trace>
          <inkml:trace contextRef="#ctx0" brushRef="#br0" timeOffset="92689.3784">20895 13998 712,'0'-10'0,"0"2"106,0 5-47,0 3-32,0 0-17,3 0-10,7 0 0,4 11-95,7 1 24,-4 11-22,5 4-58,-9-2-27,-2-6-132</inkml:trace>
        </inkml:traceGroup>
        <inkml:traceGroup>
          <inkml:annotationXML>
            <emma:emma xmlns:emma="http://www.w3.org/2003/04/emma" version="1.0">
              <emma:interpretation id="{07DAA9CB-9C8D-4E19-9C1C-516475DE5B0B}" emma:medium="tactile" emma:mode="ink">
                <msink:context xmlns:msink="http://schemas.microsoft.com/ink/2010/main" type="inkWord" rotatedBoundingBox="16938,16020 18614,16405 18307,17739 16631,17353"/>
              </emma:interpretation>
              <emma:one-of disjunction-type="recognition" id="oneOf21">
                <emma:interpretation id="interp103" emma:lang="en-IN" emma:confidence="0">
                  <emma:literal>say</emma:literal>
                </emma:interpretation>
                <emma:interpretation id="interp104" emma:lang="en-IN" emma:confidence="0">
                  <emma:literal>Say</emma:literal>
                </emma:interpretation>
                <emma:interpretation id="interp105" emma:lang="en-IN" emma:confidence="0">
                  <emma:literal>safe</emma:literal>
                </emma:interpretation>
                <emma:interpretation id="interp106" emma:lang="en-IN" emma:confidence="0">
                  <emma:literal>sag</emma:literal>
                </emma:interpretation>
                <emma:interpretation id="interp107" emma:lang="en-IN" emma:confidence="0">
                  <emma:literal>says</emma:literal>
                </emma:interpretation>
              </emma:one-of>
            </emma:emma>
          </inkml:annotationXML>
          <inkml:trace contextRef="#ctx0" brushRef="#br0" timeOffset="88926.6136">16639 14360 430,'0'-15'0,"0"7"146,-1 2-52,-3 5-33,4 1-16,0 0-29,-2 0-21,2 7-3,-4 8 7,0 12 2,-9 7 6,0 7 7,-2 9-1,-1-1-13,8 4 0,-5 1 0,1-3 15,2-1-20,0-1 5,1-4 4,3-2-7,-1-1-2,1-10 10,3-3 1,0-9-9,-1-6-5,4-5 5,-3-5-14,3-4-3,0 0 5,0 0 13,6-5-8,1-7 6,8-10 8,8-4-3,0-13-23,4-2 14,-1 0 4,0 2-7,6 8 3,0 1 14,1 8-5,2 5-2,-3 1-9,-2 7 13,-1 2-1,-2 3-3,-1 2 2,-1 2 7,-5 2-12,2 8-1,-3 4 10,-3 7 5,2 0-13,-3 3 4,-2 1 1,-6-4-3,-1 3-2,-5 3 6,-1 0 12,-4 3-18,-8-3 3,-4 1 0,-4 0 17,-3 1-17,0-2 0,-3-5 11,-3-6-17,-3 1 6,1-3 0,-1-1 29,-2-4-29,3-2 0,0-6 24,0 0-13,0-1-7,-1 0 7,2-1-5,4-7-12,4-1 1,4 0 0,5-6-20,4-3-27,2 1-38,7-10-19,3-1-67,11-1-129</inkml:trace>
          <inkml:trace contextRef="#ctx0" brushRef="#br0" timeOffset="89608.1193">18024 14584 422,'-2'-6'0,"-1"2"133,0-3-45,3 3 5,0 2-43,0-2-23,0 4 4,0 0 7,0-2-14,0 2-18,0 0 1,0 0 1,0 0-14,0 3-7,0 5 14,0 6-2,0 8-8,-1 7 3,0 2 12,-5 4-2,3 0-6,1-1 1,0 4 2,-1-5-2,-3 3-4,3-4-1,0-7-24,2-3-32,-1-4 8,2-3-2,2-3-40,-2-7-12,10-2 1,-3-3-27,3-10-38</inkml:trace>
          <inkml:trace contextRef="#ctx0" brushRef="#br0" timeOffset="89761.2304">18045 14246 509,'0'-15'0,"0"3"102,0 5-52,0 4-21,0 1-25,0 2-1,5 0-6,3 3-45,3 10 9,0 5-13,-5 6-28,4 6 1,-6 4-34,4-5-143</inkml:trace>
        </inkml:traceGroup>
        <inkml:traceGroup>
          <inkml:annotationXML>
            <emma:emma xmlns:emma="http://www.w3.org/2003/04/emma" version="1.0">
              <emma:interpretation id="{A873D7ED-A42C-46C9-B7E1-52933F103D1F}" emma:medium="tactile" emma:mode="ink">
                <msink:context xmlns:msink="http://schemas.microsoft.com/ink/2010/main" type="inkWord" rotatedBoundingBox="19307,16115 23429,15918 23477,16931 19355,17128"/>
              </emma:interpretation>
              <emma:one-of disjunction-type="recognition" id="oneOf22">
                <emma:interpretation id="interp108" emma:lang="en-IN" emma:confidence="0">
                  <emma:literal>acerb</emma:literal>
                </emma:interpretation>
                <emma:interpretation id="interp109" emma:lang="en-IN" emma:confidence="0">
                  <emma:literal>adb</emma:literal>
                </emma:interpretation>
                <emma:interpretation id="interp110" emma:lang="en-IN" emma:confidence="0">
                  <emma:literal>acdb</emma:literal>
                </emma:interpretation>
                <emma:interpretation id="interp111" emma:lang="en-IN" emma:confidence="0">
                  <emma:literal>acelb</emma:literal>
                </emma:interpretation>
                <emma:interpretation id="interp112" emma:lang="en-IN" emma:confidence="0">
                  <emma:literal>aalb</emma:literal>
                </emma:interpretation>
              </emma:one-of>
            </emma:emma>
          </inkml:annotationXML>
          <inkml:trace contextRef="#ctx0" brushRef="#br0" timeOffset="90249.5944">18535 14516 537,'0'-16'0,"-6"-1"133,5 3-46,-5 6-20,2 1-32,-2 1-37,-8 1 4,2 4 26,-5 1-32,-8 0 5,1 6 2,1 7-6,-8 3-5,5 4 8,6 2 0,3 2 0,6 0-29,7-1 22,1-4 4,3-7-8,0 1 0,0-2 11,10 2 0,3 1-45,3-1 39,9 1-3,-3-4-19,4-1 8,1 1 7,-4-4 5,0 2 5,-3-1 2,1 2 2,3 3-2,-5 0-5,3-2 7,-6 3-2,-3-2-8,0 0 6,-9 1 6,3-2-6,-4-2-7,-3 5 17,0-2-4,-3 0-3,-7 6 0,-2-3 21,-5-4 0,-3 5-3,-6-6 6,4-2 16,-7 1-23,-1-5-3,7-1 7,-10 0-9,1-2-12,6 0 0,-5 0 0,10 0 0,-7 0-55,4-4-4,4-1-43,1-5-75,6 0 8</inkml:trace>
          <inkml:trace contextRef="#ctx0" brushRef="#br0" timeOffset="91495.4968">19774 14602 191,'7'-3'0,"-3"-4"74,3 1-12,3-2-20,-5 1-3,2-3 18,-3 2 0,-4-2-6,3 6 4,0-3-13,-4 2-13,1-2-11,0-3 18,-6 4-4,-7-5-15,-3 3-3,0 0 4,0-2-10,-1 4-5,-5 6 2,-1 0-1,-4 1-8,2 12-7,-2-1 16,1 9-4,3 3-1,2 7-9,4 0 11,5 4-4,2 2-12,6 6 22,5 3-5,-1 0-6,0-4-32,5-3 30,5-6-13,1-3 3,4-9-1,1-2 5,5-7-24,1-2-3,10-5 7,-2-5 6,6-7-1,-4-7 9,-9-2 14,3-2 4,-7-9-2,-3-3 2,1-7 23,1-8-19,-4-11-1,1-8 5,0-7-8,1-5-1,-1-2 0,1-1 7,-3-3-8,-3 1 0,1 0 2,-6 7 28,2 5-9,-6 11 24,-1 12 0,0 13 4,0 13-13,-1 7 0,-5 8-8,5 1-19,-2 4-6,3 0 4,-2 0-12,-3 12-17,-6 12 20,-3 17 6,-2 15-6,-3 7-6,6 6 15,-3 9-3,2-4-6,5-2-1,-2 2 9,-2-3-6,10-2-9,-6-8 18,8-4-10,1-7-19,1 0 0,9-11 8,2 0-34,2-11-6,5-3-18,4-7-45,5-6-1,2-7-6,2-5-122</inkml:trace>
          <inkml:trace contextRef="#ctx0" brushRef="#br0" timeOffset="91926.8355">20168 14501 598,'-3'3'0,"0"3"0,3-1-14,0-1 22,0 8-6,3-4-2,2 4 0,6 0 0,1-3 3,4-1-7,-2-4-3,3-4 11,4 0-8,-3 0-5,5-9 11,-5-7 1,-4-3-6,-4-1 3,-2-3 6,-6-1-2,-2 1-8,0-1 8,-5 7 38,-3 1-5,-3 5-11,2 1 3,-1 5-13,-1 2-8,0 3 0,-2 0 3,-4 0-17,3 7 5,1 6 2,-3 2 7,3 5-12,-2 5-2,2 2 7,2 3 7,-1 1-8,5 0 0,5 0 29,2 6-32,0-5 4,0 0 12,0 1-9,6-3-3,2-3 0,7 0 7,0-4-12,5-4-2,2 0 5,1-6-17,4-7-36,5 2-40,3-5-12,-1-3-37,-5-3-75</inkml:trace>
        </inkml:traceGroup>
        <inkml:traceGroup>
          <inkml:annotationXML>
            <emma:emma xmlns:emma="http://www.w3.org/2003/04/emma" version="1.0">
              <emma:interpretation id="{BBD7E8F0-C61A-44A3-A7E9-1E55ED9F2319}" emma:medium="tactile" emma:mode="ink">
                <msink:context xmlns:msink="http://schemas.microsoft.com/ink/2010/main" type="inkWord" rotatedBoundingBox="23053,15901 23612,16620 23015,17085 22456,16367"/>
              </emma:interpretation>
              <emma:one-of disjunction-type="recognition" id="oneOf23">
                <emma:interpretation id="interp113" emma:lang="en-IN" emma:confidence="0">
                  <emma:literal>is</emma:literal>
                </emma:interpretation>
                <emma:interpretation id="interp114" emma:lang="en-IN" emma:confidence="0">
                  <emma:literal>'is</emma:literal>
                </emma:interpretation>
                <emma:interpretation id="interp115" emma:lang="en-IN" emma:confidence="0">
                  <emma:literal>iS</emma:literal>
                </emma:interpretation>
                <emma:interpretation id="interp116" emma:lang="en-IN" emma:confidence="0">
                  <emma:literal>i5</emma:literal>
                </emma:interpretation>
              </emma:one-of>
            </emma:emma>
          </inkml:annotationXML>
          <inkml:trace contextRef="#ctx0" brushRef="#br0" timeOffset="92999.6001">21260 14296 313,'9'19'0,"3"7"38,-1 4 4,4 0-13,-2 3-10,3 2-2,1 0-4,-1 1-2,0-4-3,-5-2-1,-2-3-12,1-4 2,-6-3 6,7-5 1,-7-4-4,-1-6 0,1-5 13,-2 0 20,-2 0 12,2-4 26,3-7-12,1-6-31,2-5 2,-1-4-2,1-7-11,0-6 1,2-7 4,6 0-12,-1-4-17,2 1 6,-1 4 2,4 5 0,0 6-30,2 7-28,1 6-15,-1 3-12,-2 6-27,5 5-50,-4 3-11</inkml:trace>
          <inkml:trace contextRef="#ctx0" brushRef="#br0" timeOffset="93507.9612">22023 14206 455,'0'-4'0,"0"-1"124,-2 4-70,-3 0-4,-8-5-29,-3 5 2,-1 0-10,-5 1-1,-1 0 9,0 8-6,-2 4-4,-1 7-4,5 4 0,-5 4-11,3 7-2,2 1 12,3 4 1,3 4-12,7-1 0,0-3 9,8-4-8,0-1-5,0-9 7,2-4 1,5-7-14,0 1 6,6-7 10,3-2-2,1-1-16,-1-4 9,3-1 9,0 0-2,-3-12-7,3-4 13,1-10 5,0-6-18,0-3 6,-1-6 4,3-2-4,-6-3-11,-6 0 12,-2 6 2,3 8 24,-6 5 7,1 12 21,-4 7-1,-2 1-15,0 7-3,0 0-6,0 0-32,2 0-4,-2 0 12,2 3-6,1 7-20,1 11 15,0 10 12,4 7-6,-4 4-3,-1-1 8,-2-2 2,5-2-12,-4-3-9,-1-1 6,2-2-3,-2-1-21,1-6-13,-1 0-14,6-1-25,1-2-44,2-7-46,1-6-38</inkml:trace>
          <inkml:trace contextRef="#ctx0" brushRef="#br0" timeOffset="94199.4544">22474 13790 463,'5'-8'0,"-3"0"89,-2 5-2,2 2 10,-2 1-39,0 0-16,1 0 0,-1 0-25,2 0-23,-1 0 4,1 0 4,-2 1 1,0 4-9,0 5 4,0 2 4,0 10-4,0 4 1,0 3 2,1 6 11,-1 0-12,-3 8 0,2 1 10,-4 6-13,3 4-4,2-1 14,-3 3 1,0 1-16,-2-5 4,0-3 8,-1-2-3,-4-8-5,3 0-10,-2-12 0,3-5-21,2-11 17,-2-5 7,6-1-9,-1-3 2,1-1 4,0 1 13,0-2-1,0-5 1,1-10 2,8-12 4,-1-8-22,7-2 7,1 0 17,0 2-3,-1 6 5,1 2-3,3 7 5,1 2-21,-1 2 5,1 3 10,1 4-4,-4 1-4,0 3 4,-2 0 5,-1 3-3,-1 2-6,2 0 6,-2 0 3,-2 2-10,1 4-5,-2 2 13,-1 1-6,-2 3-2,3 5 4,-3 5 0,3-2 0,-4 5 0,1 2 0,-1 0 10,-5 6-11,1-1-1,-2-2 2,-2 0 0,-6-3-12,-5-2 11,-6-4 2,-3-3-2,-2-2-12,-1-4 17,-4-2 6,3-1-6,-3-3-3,1-4 9,4 2-19,1-1 7,2-3 4,3 0-4,-3-3-17,5-9-13,0 0-31,1-4-18,5-10-23,2 2-55,2-9-117</inkml:trace>
        </inkml:traceGroup>
        <inkml:traceGroup>
          <inkml:annotationXML>
            <emma:emma xmlns:emma="http://www.w3.org/2003/04/emma" version="1.0">
              <emma:interpretation id="{B842C72A-8EB0-4CA1-B3F1-51D7E1F5CE95}" emma:medium="tactile" emma:mode="ink">
                <msink:context xmlns:msink="http://schemas.microsoft.com/ink/2010/main" type="inkWord" rotatedBoundingBox="24291,15682 28721,15480 28774,16647 24345,16850"/>
              </emma:interpretation>
              <emma:one-of disjunction-type="recognition" id="oneOf24">
                <emma:interpretation id="interp117" emma:lang="en-IN" emma:confidence="0">
                  <emma:literal>derivable</emma:literal>
                </emma:interpretation>
                <emma:interpretation id="interp118" emma:lang="en-IN" emma:confidence="0">
                  <emma:literal>desirable e</emma:literal>
                </emma:interpretation>
                <emma:interpretation id="interp119" emma:lang="en-IN" emma:confidence="0">
                  <emma:literal>derivable e</emma:literal>
                </emma:interpretation>
                <emma:interpretation id="interp120" emma:lang="en-IN" emma:confidence="0">
                  <emma:literal>derivabl e</emma:literal>
                </emma:interpretation>
                <emma:interpretation id="interp121" emma:lang="en-IN" emma:confidence="0">
                  <emma:literal>denvabl e</emma:literal>
                </emma:interpretation>
              </emma:one-of>
            </emma:emma>
          </inkml:annotationXML>
          <inkml:trace contextRef="#ctx0" brushRef="#br0" timeOffset="83782.4999">10010 14648 406,'-7'-4'0,"-6"4"68,1 0-47,5 8 14,-9 2-9,2 3-11,1 10-7,-3 5 2,5 7-8,6 6 0,2 3 9,3-2-3,0 2-13,0-4 7,3-7 1,4-2-5,2-6-2,2-7 8,-1-1-1,3-7-6,2-2-6,-1-4 4,4-2 0,-3-2-5,3-5 6,-1-10 7,-1-6-6,3-3-2,-5-11 9,1-6 1,-1-1-9,-1-3 4,-6 4 0,2 8 6,-8 7-6,-1 13 0,2 3 43,-2 7-30,0 3 0,0 0 1,0 1-19,0 13-7,3 7 12,3 9 0,-1 8 2,10 1-10,-4 2 16,5-4-4,3 0-7,0-3-1,-2-5 6,6-6-2,-5-2-3,0-3 4,3-6 4,2-3-10,1-2-28,7-6 2,-1-1 5,2-2-6,0-10-2,-6-5 20,-8-4 5,-2-3 4,-6-7 10,-4-2 6,0-4 3,-6-5 9,0 4 18,0-3 7,-3-1-6,-3 6-4,-4 3 7,-6 2-22,5 5 0,-1 5 12,-1 6-22,2 5-16,5 4 2,-6 2 2,5 4-2,-2 0-21,-2 6-5,2 11-25,3 5-30,3 9 14,3 2-22,2-5-43,8-1-13</inkml:trace>
          <inkml:trace contextRef="#ctx0" brushRef="#br0" timeOffset="84237.8223">10861 14948 377,'0'2'0,"0"-2"70,0 0-9,0 0 2,3 0-36,6 0-14,4 0-9,4 0-6,0 0 4,3 0 5,-1 0-6,4-8-2,-2-3 2,-4 1 7,0-6-15,1-2 6,-3-3 2,-2-2 10,-2-2-9,-6-4 2,-5-3 5,0 0-11,0 6 4,-5 6 32,-4 4-12,3 6-13,-5 5 9,-2-2 5,-2 7-9,-4 0-6,1 4-4,-7 9 1,2 4-10,-3 7-3,4 5 13,2 5-5,0 9 0,8-1-5,-4-1 6,5 4 11,2 5-11,5-9 11,4 0-2,0-4-14,1-2 3,11-3 2,2-5 3,4-5-4,2-4 0,10-4 8,3-6-11,11-6 0,6-2 6,9 0-6,5-8-36,4 0-50,-2-6-49,-1-11-71</inkml:trace>
          <inkml:trace contextRef="#ctx0" brushRef="#br0" timeOffset="85199.5156">12284 14890 212,'0'0'0,"0"0"89,-1-2-26,1-3-25,0 0-3,0-1-1,1-4-11,4-5 0,2-1-3,0-4-12,3-3-1,0 1 16,0-6-1,3-4-13,-7-3 6,-1-2 16,-5-1-14,-8 3-3,-5 5 15,-3 4 4,0 6-19,1 2-2,-1 3 1,-2 6-8,0 2-5,-1 3 0,-1 4-1,-5 0 1,5 2-10,-5 8 14,1 5-8,1 4-6,4-4 8,3 4 4,1 1-4,5-1-10,7 7 17,0-2-3,5 2-4,5 0-17,3 1 21,6-1-4,6-2-13,2-1 4,8-1 7,6 0-7,2 1 7,4 0 6,-3-1-4,0 3-4,-2-2 1,-3-3 3,-4 4-2,-9-6-11,0 2 20,-13-2-5,-1-2 0,-6-2-18,-3 0 19,-2-1-2,-9-1 1,-5-1 0,-1-3 28,-5 3-15,-6 0-11,0 0 16,-3 0-13,4-1-7,-7-4 4,4 1 6,-2-6-6,-2-1-4,5 0 4,0 0 11,0-1-17,4-7-27,7-2 9,2 2-32,7-3-12,3-2-26,6-4-23,10-5-49</inkml:trace>
          <inkml:trace contextRef="#ctx0" brushRef="#br0" timeOffset="85721.887">12958 14712 474,'1'-22'0,"-2"7"188,1 0-119,0-1-14,-5 1-5,0 4-34,-7 0-12,0 5 9,-4 1 10,-2 1-12,-1 3-6,-3 1-1,-2 1 5,2 13-17,-5 6 2,-1 10 9,4 7-2,-2 3-2,8 2-13,2 3 17,8-8-5,2 1-12,6-3 13,0-7-11,3-1-13,10-3 9,1-4 8,4-5-22,3-3 7,2-5 1,5-5 4,1-2-6,-3-4 1,0-9 13,-6 0 4,-3-8-2,1-2 2,-5-10 2,1-3-1,-7-3-1,-2 3 12,-2 3 14,-3 11 13,1 4 5,-1 9 7,0 2-12,0 7-16,0-1-5,0 1-1,0 0-16,0-2-2,0 2 6,0 11 2,0 5-2,0 6-7,0 1 10,3 3 1,3-1-3,-3 2 0,-2 0 5,2 1-7,-2 5-7,1-5 15,2 2-5,2-3-2,-3 0 0,4-4-38,0-4-20,5 0-23,1-5-32,7-6-18,0-4-37</inkml:trace>
          <inkml:trace contextRef="#ctx0" brushRef="#br0" timeOffset="86395.4367">13257 14722 511,'-5'-5'0,"5"5"121,0-3-66,0 3-22,0 0-20,0 0-21,0 6 0,8 4 15,0-1-8,4 1 0,2-1 0,2-1 2,4-4 1,4 0-4,2-4 4,4 0 2,2 0-4,-2-8-38,-1-6 19,-3-5-8,-4-2 1,-5-6 14,-4 2 5,-7-2-6,-3-2 7,-6 5 8,1 3 6,-2 9 26,-3 0 5,0 8 5,1-3-23,-3 5 1,6 2 12,-1 0-18,1 0-23,-1 10 3,-2 1 4,-3 12 0,3 3-11,2 8 17,4 0 1,-1 4-9,-1 0 3,2 7 9,2 1-7,-2 3-4,5 2 2,-3-3 11,1 1-14,-3-3-2,1 1 8,-1 0 7,0 2-16,0 0 5,0 2 0,3 1 5,-3 2-6,-6-4 0,2-1 6,-8-2-10,-4 1 0,-1-4 9,-6-1 1,0-5-5,-2-10 0,1-1 7,-2-9-11,3-3 0,-3-3 8,4-6 8,0-2-18,1-3 8,2-1 3,0-9-3,0-5-2,0-13 0,2-7 11,1-6-14,5-9-5,2-1 10,3-1 15,6-1-5,0-2-6,7 2 9,8-6-14,2 2-2,3 2 2,9 0 3,-1 4-8,4 1-1,1 1 7,6 2 0,3 0-10,3 0 10,1-1 2,0 4-8,2 0-54,1 2 23,-1 6-60,-2-3-39,0 8-24,-7-2-62</inkml:trace>
          <inkml:trace contextRef="#ctx0" brushRef="#br0" timeOffset="87466.5732">14923 14742 186,'3'-19'0,"-3"1"123,0-3-55,-3 3-7,-9 1-9,-1-1 0,-6 1-4,-1 2-5,0 0 5,1 8 13,-1-1-37,0 8-23,-6-2 5,1 2 0,1 8-6,-4 8 0,1 3 0,-1 5 10,-1 5-10,5 7-5,1 1 5,5 8 0,7-2-12,4 1 17,2-3-7,5-5-1,2-4 1,5-1 3,7-7-2,1 1-30,1-7 17,5-5 4,2-5-15,5-3-4,2-5 17,-2-1 1,-2-9 0,0-5 9,-3-3 4,-3-3-4,3-6-6,-3-2 9,-1-7 8,0-8-12,-3-2 3,-5 2 0,-2 3 11,-2 8-10,-4 6 30,2 5 1,-4 10-6,-1 1-1,1 7 3,1 4-7,-2-2-8,0 2-7,0 0-2,0 0-8,0 13-20,4 7 31,-1 11-5,6 4-4,-2 0-2,2 0 8,1 0 0,-2-1-5,0 0 2,3-2 3,-1 1-8,2-4-10,-1-2-20,5-5-15,0-2-47,10-5 2,2-3-12,2-6-39,2-6-70</inkml:trace>
          <inkml:trace contextRef="#ctx0" brushRef="#br0" timeOffset="88355.2072">15641 14660 354,'3'-23'0,"0"7"122,-3 2-42,0-1 2,-3 1-24,-4 5-16,-2-1 7,-3 4-19,-1 0-10,-7 1-13,0 0 9,-5 5-10,4 0-9,-5 5 5,0 6 13,-2 5-14,1 3-2,1 6 2,0 6 10,3 0-13,-1 5-5,7 2 11,3-2-4,1 6-4,4-6 7,3 1-1,6-4-4,0 2-10,7-2 15,5-3 2,4 0-5,4-9-18,5-3 9,5-4-25,6-6-4,5-5 1,3-2-11,6-1-2,2-4-12,5-6-23,0-4 2,-2-2 19,-3-3 15,-8-1 42,-3-3 4,-6-2 6,-6 2 37,-5 1 2,-1-1 6,-4-1 6,-6 3 19,-4-1-5,-4 3-23,-3 5 3,-2-1-10,0 3-10,-9-3 7,-1 4-2,-3 2-13,-3 2-7,-5 1 1,-3 6-4,-7 0-14,0 1-4,-1 11 16,2 2-10,1-1-2,2 6 6,-1 5 1,7 3-6,3 6-10,2-1 19,5 1-6,4 4 0,5-2-15,2 3 15,0-3 0,5-6-35,6-2 16,-1-1 9,5-8-18,1-1 1,2-9 17,3-4-10,-3-2-15,5-2 12,1-3 15,-1-8-4,0-5 5,-2-3 13,4-8-7,-2-7 1,2-10 0,-4-7 0,1-5 8,-3-12-9,0-2 2,1-9 6,3-4-13,-1-2 2,-1 1 8,-6 7 6,-4 10 18,-8 17 25,-1 15 8,-2 7-24,-2 10-11,-1 3 8,-1 8-12,3 4-14,-4 1 6,4 2-2,1 0-15,-3 3-8,-3 16 5,-4 12 6,0 7 0,1 12-13,1 2 18,2 3-2,-3 1-3,2-1-3,-2 0 8,3 2-10,2-7 0,3-5 10,1 1 0,0-11-8,1 1-6,3-6 4,8-3-19,1-3-8,4-6-6,2-1 5,9-4-24,0-7-23,7 0 8,0-6-17,-3-4-23,2-8 2,-3-13-66</inkml:trace>
          <inkml:trace contextRef="#ctx0" brushRef="#br0" timeOffset="94598.7378">23015 13798 663,'0'0'0,"1"0"20,-1 3-23,0 7 6,3 2 8,-3 8 5,3 7 15,0 11 0,-2-1-15,4 6-12,-5 0 15,1 4-3,2 0-10,-3 2 2,0 1 9,-4-3-12,-1 3-3,2 0-1,-1-4 7,1 6-16,2-7 4,-2-2 8,4-1 1,-1-5-37,0-2-19,2-7-16,2-2-35,5-5-31,7-9-44,1-3-70</inkml:trace>
          <inkml:trace contextRef="#ctx0" brushRef="#br0" timeOffset="95182.1532">23379 14407 580,'0'0'0,"0"2"-38,1-1 40,-1 2 13,3 0 7,6 0 0,1 1 6,7 0-6,2-2-17,4-2 1,-1 0 1,4-2-8,-3-8-6,2-1-3,-1-4 9,-1-2-8,-4-3 5,-3-9 8,-3 2 0,-3-3-4,-4 3 0,0 4 0,-5 2 32,0 6-22,-1-3 12,0 4 0,-1 3-13,-3 4 4,-1 0-6,-2 6-3,0-3-3,-5 3 5,-5 1-3,-5 0-6,-5 1-9,-5 11 19,2 6-4,1 4-4,-2 3 2,4 4 11,1 3-16,1 0 5,5 7 13,4-1-7,2 5-7,2 1 0,7-2 15,2 1-12,3-4-4,0-4 2,0 0 15,4-8-23,8-1 4,-1-2 6,4-2 8,3-4-12,4-2 2,5-1 8,5-3-16,2-4-2,3-4 10,5 0-2,-3-4-40,-4 0 26,2 0 16,-2-1-1,1-8 0,2 6 0,-7-6 9,-3 0-11,-6 4 4,-2-8 46,-3 4-39,-1 1-5,-6 2 5,-4 1 8,1 5-24,-5-5-1,-2 1-8,0 4-27,0-2-31,-5 2-39,-8-3-102,-8-8-158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5.68611" units="1/deg"/>
        </inkml:channelProperties>
      </inkml:inkSource>
      <inkml:timestamp xml:id="ts0" timeString="2018-07-25T03:00:20.73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1BA779-61E3-47F0-B219-D5914B41D393}" emma:medium="tactile" emma:mode="ink">
          <msink:context xmlns:msink="http://schemas.microsoft.com/ink/2010/main" type="writingRegion" rotatedBoundingBox="3378,1252 27804,1134 27859,12331 3432,12449"/>
        </emma:interpretation>
      </emma:emma>
    </inkml:annotationXML>
    <inkml:traceGroup>
      <inkml:annotationXML>
        <emma:emma xmlns:emma="http://www.w3.org/2003/04/emma" version="1.0">
          <emma:interpretation id="{DB0973BF-76B7-4EFC-B438-FAC1ACBC2604}" emma:medium="tactile" emma:mode="ink">
            <msink:context xmlns:msink="http://schemas.microsoft.com/ink/2010/main" type="paragraph" rotatedBoundingBox="3593,1185 22819,1289 22807,3532 3581,3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E4013C-88B5-44AF-927F-72B5515CCE8F}" emma:medium="tactile" emma:mode="ink">
              <msink:context xmlns:msink="http://schemas.microsoft.com/ink/2010/main" type="line" rotatedBoundingBox="3593,1185 22819,1289 22807,3532 3581,3427"/>
            </emma:interpretation>
          </emma:emma>
        </inkml:annotationXML>
        <inkml:traceGroup>
          <inkml:annotationXML>
            <emma:emma xmlns:emma="http://www.w3.org/2003/04/emma" version="1.0">
              <emma:interpretation id="{03934207-B1DD-422C-A45F-70700CBA1D67}" emma:medium="tactile" emma:mode="ink">
                <msink:context xmlns:msink="http://schemas.microsoft.com/ink/2010/main" type="inkWord" rotatedBoundingBox="3592,1362 8242,1387 8233,2884 3584,2859"/>
              </emma:interpretation>
              <emma:one-of disjunction-type="recognition" id="oneOf0">
                <emma:interpretation id="interp0" emma:lang="en-IN" emma:confidence="0">
                  <emma:literal>(miller</emma:literal>
                </emma:interpretation>
                <emma:interpretation id="interp1" emma:lang="en-IN" emma:confidence="0">
                  <emma:literal>c miller</emma:literal>
                </emma:interpretation>
                <emma:interpretation id="interp2" emma:lang="en-IN" emma:confidence="0">
                  <emma:literal>c Miller</emma:literal>
                </emma:interpretation>
                <emma:interpretation id="interp3" emma:lang="en-IN" emma:confidence="0">
                  <emma:literal>(miler</emma:literal>
                </emma:interpretation>
                <emma:interpretation id="interp4" emma:lang="en-IN" emma:confidence="0">
                  <emma:literal>c miler</emma:literal>
                </emma:interpretation>
              </emma:one-of>
            </emma:emma>
          </inkml:annotationXML>
          <inkml:trace contextRef="#ctx0" brushRef="#br0">-5 291 92,'0'-15'0,"1"5"76,-1-3-24,6-3-4,-3 1 9,4-1-18,-6-1-1,2 7 16,-1 4-2,1-2-11,2 5-14,-3-2-14,1 2 4,-2 0-10,-1 0-1,2 3-4,-2 0-1,3 0-2,4 2-14,0 5 16,7 6-2,-1 1-8,0 2 5,-3 3 5,-2 1-2,-3 4-8,-2 5 10,3 2 0,-6 5-2,0-2-3,0-1 5,0-2 2,-3-7-3,-3-1-2,2-2-2,1-3-4,2-3 3,-4-5 10,5-2-5,0-5 0,-1-3-1,1 0 8,0 0 0,0-7 1,0-7-1,0-5-7,1-5 0,5-14-5,3-5 5,0-6 0,6-4-2,6-1 4,2 3 1,-2 1-6,1 3-1,1 10 7,-6 3 1,-1 8-4,-3 12 0,-4-1 13,-2 11-6,-4 2-10,1 2 6,4 0-6,-4 9-15,7 7 9,-3 3 8,0 10-3,-1 3 1,2 3-3,-6 2 3,1 4-5,-2 4 2,-2 3 5,1 6-8,-4 0-6,-2-2 1,-4-2 5,2-7-9,-1-7-10,4-2 16,0-8 1,4-7-2,-3-7 9,0-7 4,3-4 0,-1-1 0,1-4 16,0-10-4,1-7-15,6-10 0,6-5 6,5-6-3,-1-5-1,4-3 2,4-2 2,-3 0-3,4 5 0,-3 4 15,1 9 2,-2 4-7,2 5 8,-5 4 7,-2 3-16,1 10 2,-8-3 2,-4 7-8,2 4-9,-3 0-2,5 8 5,-5 3-5,6 0-1,-1 11-1,-3 0 10,-3 11-4,1 2-2,-4 8 7,-1-4 2,3 7-7,-3-1 1,0 2 1,-6-2 1,0 3 0,2-2 0,-2-3 2,6 1-6,0-7-31,0-2 1,0-3-10,0-11-9,2 0-19,-1-11-1,6-6-20,2-4-56</inkml:trace>
          <inkml:trace contextRef="#ctx0" brushRef="#br0" timeOffset="-2616.2242">-724-335 8,'5'-8'0,"2"5"36,-3-4-10,1 1 0,-1-1-7,0 3 7,2 0 7,0-3-6,-3 0-3,-3 3 8,1-2 0,2 1-8,0 0-8,3 0-2,-6 1 0,0-1 7,0 2-9,0-2 3,0 4 4,0-1-4,0 0-5,0-1 4,0-1-3,-2 3-5,-6-1 11,2-1 4,-3-1-14,-4 3-7,-1-3 0,1 3 3,-9-1-5,-1 2-6,-1 0 12,-10 6-8,-3 4 4,-1 1 0,1 3-2,1 5 1,-3-1-3,6 2 5,-5 3 0,6 4-2,-4 1-7,5 7 11,3 0-6,2 4 0,5 5 1,3 2 4,-2-1-4,1 7-5,8 4 11,-1 0-4,2-3 0,6 1-4,2-2 6,2-6-4,0 4-2,8-4 5,2-2 0,4-2-2,2-2-6,0-9 8,6 2-2,3-6 0,3-2 1,4-5 0,-2-4 2,3 1-5,3-5 6,0-4-2,5-3-2,-2-1-26,2-4-12,6 0-6,-3-6-8,5-7 7,-1-1-4,-5-2-37,2 1-49</inkml:trace>
          <inkml:trace contextRef="#ctx0" brushRef="#br0" timeOffset="249.1769">999 278 367,'4'-17'0,"0"5"103,-4 5-46,0 4-5,0 1-26,0 2-19,0-3-11,0 3-6,0 7 5,0 5 3,0 7-4,0 10 2,0 2 8,0 8-3,-1 1-1,-5 3 0,3 6 0,-1 3 1,2 0-2,1-1 2,1-4-2,-1-5-67,1-4 40,1-5-16,-1-3-16,0-3-20,0-7-30,0-9-70</inkml:trace>
          <inkml:trace contextRef="#ctx0" brushRef="#br0" timeOffset="866.6174">1581 90 360,'0'-5'0,"0"5"123,0-3-76,2 3-38,-2 0-7,0 7-4,0 3-9,-3 7 8,-1 5 6,1 7 1,0 2-1,-3 8 2,3 0-2,-3 2-5,-1 1 0,4 2 4,-1 0 5,-3 1-11,4-10 3,0 0 2,-6-5-1,4 0-9,-4-3-24,2-1-39,-2-7-2,3-1-22,3-10-49</inkml:trace>
          <inkml:trace contextRef="#ctx0" brushRef="#br0" timeOffset="1084.7748">1642-502 370,'4'-28'0,"1"7"-4,-2 5 17,-3 5-6,0 6-8,0 2 2,0 2 1,0 1-23,0 0-29,0 4-9,1 8 16,2-2-21,0 7-63</inkml:trace>
          <inkml:trace contextRef="#ctx0" brushRef="#br0" timeOffset="1343.9577">1860-223 333,'0'12'0,"0"7"0,-5 5 28,5 10-1,-1 2 1,-3 4-3,2 6-7,-2-3-3,-2 4 5,6 3-12,-3 3-3,2 3 3,2-1-5,-1-1-6,-4-1 1,5-2 4,-2-1 2,0-7-6,1-4-29,0-4-20,2-2-20,10-4-15,1-8-46</inkml:trace>
          <inkml:trace contextRef="#ctx0" brushRef="#br0" timeOffset="2138.5225">2161 272 416,'-5'-5'0,"5"4"29,0 1-17,0 0-5,5 0 5,1 0-8,3 0-6,5-2 4,-1-1 5,3-1 4,4-3-8,-3 0 5,7-2-8,-3-1 0,5-3-5,-4-2 9,-2-8-8,2 0-18,-15-7 0,3-1 6,-6 1-2,-4 0-2,-1 5 11,-11 1 3,-5 5 3,-5 8 6,-4 3 1,-5 3 2,2 5-8,0 0 4,-3 9 11,0 6-9,5 11-2,-9 4 3,4 8-1,6 4-5,0-1 2,9 6 3,4 1-6,3 1 0,4-4 3,5-1 1,1-1-2,0-3-2,4 2 2,6-5 0,2-2-2,4-6 3,-1-7 4,7-1-7,-2-12-22,5-4 13,2-5 2,1-5 1,0-11 7,3-4 2,3-9-1,-3-3-3,9-8 6,-5-6 1,-5-6-6,5-10 3,-4-2 2,5-2-6,3-2 1,-3 8 3,-2 4 6,-3 12 2,-2 5 10,-7 14 9,2 5 3,-6 5-4,-3 1-9,3 4-5,3 6-9,-5 3-1,2 1 2,-3 5-7,-7 5-5,0 11 1,-2 7 7,-6 6-2,0 6 0,-1 3 9,-8 3-5,3 3-5,-1-2 1,0 1 2,-5-1 1,4 2-1,-5-3 0,1-7 4,5 1-10,-5-5 3,1-5 4,5-4 7,-6-1-6,10-4 1,2-3 2,-5-9-8,5 1 0,0-9 4,0 3-1,7 0 0,6-4 5,3 0 7,9-4 10,-1-9-2,7-2-3,10-7-10,-2-2-12,6-2 2,3-1 4,1-2-4,-2 1-32,2 5-27,-1-1-30,-6-2-65,-5 2-142</inkml:trace>
        </inkml:traceGroup>
        <inkml:traceGroup>
          <inkml:annotationXML>
            <emma:emma xmlns:emma="http://www.w3.org/2003/04/emma" version="1.0">
              <emma:interpretation id="{BDE2AD60-67A7-4E69-9F5A-7B1CB89486F2}" emma:medium="tactile" emma:mode="ink">
                <msink:context xmlns:msink="http://schemas.microsoft.com/ink/2010/main" type="inkWord" rotatedBoundingBox="9250,1215 11414,1227 11407,2605 9242,2593"/>
              </emma:interpretation>
              <emma:one-of disjunction-type="recognition" id="oneOf1">
                <emma:interpretation id="interp5" emma:lang="en-IN" emma:confidence="0">
                  <emma:literal>does</emma:literal>
                </emma:interpretation>
                <emma:interpretation id="interp6" emma:lang="en-IN" emma:confidence="0">
                  <emma:literal>docs</emma:literal>
                </emma:interpretation>
                <emma:interpretation id="interp7" emma:lang="en-IN" emma:confidence="0">
                  <emma:literal>aloes</emma:literal>
                </emma:interpretation>
                <emma:interpretation id="interp8" emma:lang="en-IN" emma:confidence="0">
                  <emma:literal>dons</emma:literal>
                </emma:interpretation>
                <emma:interpretation id="interp9" emma:lang="en-IN" emma:confidence="0">
                  <emma:literal>doss</emma:literal>
                </emma:interpretation>
              </emma:one-of>
            </emma:emma>
          </inkml:annotationXML>
          <inkml:trace contextRef="#ctx0" brushRef="#br0" timeOffset="4322.0771">4563 173 3,'7'0'0,"2"0"17,2 0 16,1 0 0,-1-4-5,1-3 5,2 2 4,2-4-12,0 4 1,0-3 8,1 1-5,-1-5-7,0 3 4,0-1 1,-2-1-4,-5 2 0,0-2-5,-2 0 4,-3-3 1,0-2-9,-4 3 13,0-1 14,0-2-14,-5 2-11,-5-1 10,-5 4-15,-1-1-11,-5 5 0,-2 0 5,-5 6-8,-2 1-8,-5 1 14,-4 11-6,2 2-4,1 4 11,1 4-2,1 5-4,2 10-5,3-1 10,3 6-6,4 4 1,8 0-1,4 4 2,4 3-3,3-1 2,5-5 4,-1 4-3,12-10-17,4-5-3,9-8 4,0-7-4,5-6-5,6-10 13,1-5 1,2-2-3,-3-16 4,4-4 13,-5-8-4,-1-7-1,3-6 4,1-13 4,2-5-3,1-11 7,2-2 9,1-9 3,-2-5-15,-2 0-3,-2-6 2,-8 2-4,-7-2 0,-4 10 8,-10 5-2,-9 7 11,-1 18-11,-3 10 2,-5 12 1,2 14 21,0 5-11,0 6-6,2 3-13,0 4-2,-6 0-9,-5 16 7,-4 10-6,-9 9 6,3 16 5,-4 11-4,2 11-6,2 9 10,-1 5 0,5 4-4,2 1 0,2-2 4,9-3 1,3-5-4,5-3-2,0-3 3,5-7-24,6-6 11,3-5 1,3-11-15,3-9 3,1-12 6,0-15-1,4-4-4,2-4-3,5-3 21,1-10-3,2-9-3,2-10 6,-2-8 1,-2-6-1,-1-10 5,-3-5 0,-3 3 7,-5 0-1,-2 5 5,-7 6 18,-1 12 7,-8 6-6,-3 9 23,0 4-13,-7 3-15,0 5-6,2 3-4,-1 2-7,-2 2-14,-1 11 0,-7 3 9,-1 13-6,0 4 0,1 2-1,7 5 4,0 1 0,5-1-7,1 4 9,3-2 2,0 0-7,3-1-3,9-6 6,-2-8 0,1-3-27,4-5 20,-1-7-7,1-4-11,0-5 11,4-3 10,0 0-1,1-9 5,2-9 0,-3-7 5,6-4-5,-3-7 0,-3-6 0,0-5 11,-9-8-13,1 1 4,-2 0 0,-9 0-3,0 8-1,-2 3 4,-9 8 24,1 11-7,-3 6-7,-3 6 5,0 4-13,-3 1-7,-1 7 2,-1 0 0,-5 9-3,1 5-1,-1 7-3,4 5-21,2 1-10,3 7-27,7 1-10,6-1-12,4 3-53,2-9-45</inkml:trace>
          <inkml:trace contextRef="#ctx0" brushRef="#br0" timeOffset="5165.679">5710 269 437,'-5'-2'0,"4"2"-3,1 0 4,1 0 19,9 0-18,6 0 9,4-1-8,4-2-3,0-7 0,5 0 15,-6 0-9,3-7-1,-3-1-4,-4 1 4,-2-5-8,-7 1 4,-4 3 6,-2-3-5,-4 3-3,0 0-3,-11-1 4,-2 2 0,-2 5 0,-2 3-1,1 6 2,0 3-2,-1 0-5,0 0 6,-3 9 0,-5 6-1,-1 8 1,-1 3-2,1 9 2,3 2-6,2 2 9,4 1-4,3 2 0,-1-4-1,9 5 4,2-2-4,4-1-4,4 2 12,9-4-7,3-4-3,4-5 3,1-8 2,6-2-2,3-12-19,8-5 13,5-2 0,5-13-8,2-4 3,1-6 7,-2-6-4,-2-6 4,1-4 7,1-10 2,0-5-2,0-1 7,-1-11 6,-6 2 6,-5 2-5,-5 7-2,-9 8 3,-13 9 19,-4 12 4,-9 5-1,0 3 8,-11 2-27,-2 0-10,-5 7 2,-2 2-12,-5 1 0,0 6 8,-2 0-3,-2 13-8,0 6-2,4 1 8,2 3-2,5 5-2,6 1-12,4 2 12,10-2-4,1 2 2,0 1 0,10-2 3,4 2 0,7-5-4,2 5 5,1-3 2,1-8-5,-1 5 2,-2-3 0,-2-1 0,2 2-25,-3 0 21,-4-2-2,4 3-4,-6-2 6,0-3 2,-7-2-8,-2-1 6,-4-2 1,0-3 3,-3-1 0,-4 1-8,-7-4 10,-4 1 10,-3-2 6,-2-2 4,-3 2-7,1 0-11,-2-3-3,-2 3 6,2-2-4,-2-5-6,0 0 1,-1 0-2,2 0-44,4-1-24,3-6-34,4-5-115</inkml:trace>
        </inkml:traceGroup>
        <inkml:traceGroup>
          <inkml:annotationXML>
            <emma:emma xmlns:emma="http://www.w3.org/2003/04/emma" version="1.0">
              <emma:interpretation id="{7C7A1C3F-C548-4C11-A8E5-4DA2998CF1C3}" emma:medium="tactile" emma:mode="ink">
                <msink:context xmlns:msink="http://schemas.microsoft.com/ink/2010/main" type="inkWord" rotatedBoundingBox="12314,1514 14576,1526 14569,2674 12308,2662"/>
              </emma:interpretation>
              <emma:one-of disjunction-type="recognition" id="oneOf2">
                <emma:interpretation id="interp10" emma:lang="en-IN" emma:confidence="0">
                  <emma:literal>the</emma:literal>
                </emma:interpretation>
                <emma:interpretation id="interp11" emma:lang="en-IN" emma:confidence="0">
                  <emma:literal>tae</emma:literal>
                </emma:interpretation>
                <emma:interpretation id="interp12" emma:lang="en-IN" emma:confidence="0">
                  <emma:literal>The</emma:literal>
                </emma:interpretation>
                <emma:interpretation id="interp13" emma:lang="en-IN" emma:confidence="0">
                  <emma:literal>Tae</emma:literal>
                </emma:interpretation>
                <emma:interpretation id="interp14" emma:lang="en-IN" emma:confidence="0">
                  <emma:literal>fae</emma:literal>
                </emma:interpretation>
              </emma:one-of>
            </emma:emma>
          </inkml:annotationXML>
          <inkml:trace contextRef="#ctx0" brushRef="#br0" timeOffset="5833.1551">8000-282 241,'10'-32'0,"0"3"124,-2 2-45,3 7 2,-8 1-28,-1 3-5,2 1-5,-3 10-14,-1 2-7,0 3 12,0 0-22,0 0-11,0 0-2,0 5-10,0 8-1,-3 10 6,-2 11 8,0 8-1,-2 10-2,0 5-2,-2 7 7,3 6-3,-5-2-2,7 6 2,-2-2 2,0 0-4,3-3-4,5-4 9,-2-4-4,1-5-47,11-5-4,-7-5 10,4-5-34,-8-7-6,-1-7 12,0-8-19,-7-5-89</inkml:trace>
          <inkml:trace contextRef="#ctx0" brushRef="#br0" timeOffset="6543.6605">7379 173 396,'-12'-8'0,"6"2"92,5 4-44,1-1-5,0 3-21,0 0-17,3 0-10,5-2 3,13-2 2,10-1 0,11 0-5,13-3 9,10 2-2,3-9-2,5 0-5,9-5 8,5-2-4,4-1-15,-2-3-14,1 0 3,-10-5-11,-9 0 0,-12 1 20,-10 0 4,-14 3 5,-13 0 8,-7 4 2,-10 9 2,-5 1 7,0 5 16,0 0-7,-6 4 7,0 2-13,-2 2-1,-4 0-5,0 6-6,-6 10 0,-1 8 1,2 3-4,-5 9 0,3 5 3,3 8 4,1 3-6,0 10 2,1 3 6,2 5-11,-2 2 4,-1 0 0,7-2 7,-1-3-9,3-9-4,6-8 10,0-7-4,0-10 0,6-8-1,1-7 1,2-8 0,0-5-5,-2-4 12,9-1 1,-2-6 2,5-8 2,4-13-3,4-10 0,4-6-6,0-7 4,10-1-5,-5-2-4,3 5 0,-6 13 4,-7 9 7,-7 11 10,-9 7 17,-6 8-12,-4-2-22,0 2-4,0 0-4,0 8-7,10 13 7,-8 1 7,3 5 5,4 2-7,-3-4 0,4-1 2,3 1 29,1 1-25,-1-4-7,3 0 4,-1-5 0,2 1-1,6-1 0,0-1-2,2-2-37,3-4-16,-6 1 7,4-9-27,-4 0-30,-5-2 20,-3-12-78</inkml:trace>
          <inkml:trace contextRef="#ctx0" brushRef="#br0" timeOffset="6949.9896">9030 382 366,'0'0'0,"0"0"44,0 0-26,0 0 22,4 0-18,1 0-9,6 0-7,4-3-4,2-4 2,2 3 6,1-5-3,2-4-4,2-5-2,-1-1 1,-1-2-4,2-4-3,-6-1 9,-1-4-5,-1-2-8,-3 1 2,-6 3 4,0 2-2,-7 4 2,0 4 5,-7 9 13,0-1 6,-5 6-7,1 4-1,-8 0-10,-3 2-1,-5 11 0,-6 9 1,1 7-5,-4 6 4,-1 7 7,3 0-6,3-1 1,3 5 5,5 1 13,7 2-17,2 2-4,5-4 5,6-3-4,3-8-4,0-3-1,13-7 5,3-7 4,6-3-5,12-8 10,5-2 15,10-6-21,11-6-5,3-10 0,11-3 0,5-4-78,5-4 36,6-3-75,-6-7-95</inkml:trace>
        </inkml:traceGroup>
        <inkml:traceGroup>
          <inkml:annotationXML>
            <emma:emma xmlns:emma="http://www.w3.org/2003/04/emma" version="1.0">
              <emma:interpretation id="{B541936D-EDE5-4EC5-A1A2-B9C9D0930469}" emma:medium="tactile" emma:mode="ink">
                <msink:context xmlns:msink="http://schemas.microsoft.com/ink/2010/main" type="inkWord" rotatedBoundingBox="15586,1601 18738,1618 18732,2717 15580,2700"/>
              </emma:interpretation>
              <emma:one-of disjunction-type="recognition" id="oneOf3">
                <emma:interpretation id="interp15" emma:lang="en-IN" emma:confidence="0">
                  <emma:literal>Same</emma:literal>
                </emma:interpretation>
                <emma:interpretation id="interp16" emma:lang="en-IN" emma:confidence="0">
                  <emma:literal>same</emma:literal>
                </emma:interpretation>
                <emma:interpretation id="interp17" emma:lang="en-IN" emma:confidence="0">
                  <emma:literal>game</emma:literal>
                </emma:interpretation>
                <emma:interpretation id="interp18" emma:lang="en-IN" emma:confidence="0">
                  <emma:literal>Sarne</emma:literal>
                </emma:interpretation>
                <emma:interpretation id="interp19" emma:lang="en-IN" emma:confidence="0">
                  <emma:literal>Sank</emma:literal>
                </emma:interpretation>
              </emma:one-of>
            </emma:emma>
          </inkml:annotationXML>
          <inkml:trace contextRef="#ctx0" brushRef="#br0" timeOffset="7944.7487">10954 219 243,'0'0'0,"0"0"37,0 0-21,0 0 18,0 0 6,0-3-14,5-2-10,8-4 11,1-4 8,2-3-6,4-2 11,-1-5 1,5-6-13,-1-2-2,1-3-6,-6-1 4,0 0-4,-10-5-7,1 2-6,-6-5-8,-3 1-7,-3 4 3,-10 2 4,-4 8-10,-4 2-3,-2 6 12,-7 10 0,-5 1-7,-3 8 4,-9 1 3,0 4 2,2 9 0,0 2-5,8 4 5,7 1 0,2 4-7,8 3 9,4 4-4,3 0-10,10 3 10,3 2 2,3-2 0,12-2-14,2 1 17,4 2 0,8-2-6,2 2 0,3 0 5,5-6-1,2 6-1,-3-3-5,-3 7 5,-5-3 0,-11 2-31,-2-3 27,-1-3-1,-1 2 0,-2-3 2,-3 0 3,-3-3 0,-4 2-14,0-4 10,-3-3-10,0 2-3,-7-8 9,-8 1 7,-4 0-6,-8-8-3,-6 7 3,-3-8 12,-3-2-10,4-3 1,-1-4 7,-1 3 0,2-6-3,2-7 0,5 2 11,4-1-9,1-7 0,7 2 3,2-2 2,8-2-11,6-2-7,0-3-31,17-1-29,12 4-16,6-4-6,8 0-39</inkml:trace>
          <inkml:trace contextRef="#ctx0" brushRef="#br0" timeOffset="8399.1175">11742 124 363,'0'-16'0,"0"6"156,-12 3-102,-8-3-18,-6 6-18,-8 3-1,-11-1-7,0 2-2,-2 11 0,0 3-2,1 8 11,2 5-9,7 2-10,3 5 2,1 5 0,7 5 5,6-1-5,4 5-3,7-2 4,9-8-2,0 3-8,12-5 11,5-4-1,9-4-10,0-11-4,11-3-3,-1-7-1,0-7 2,5-2 8,-7-15-1,2 1-1,1-9 4,-6-7 4,-5-5-2,0-9-8,-6-5 14,-2 0-3,-4-1 0,-2-2-5,-8 8 6,-1 8 20,3 11 7,-6 9 14,1 7 4,-1 6-11,0 0-11,0 5-12,-1 2-15,-1 9-13,-4 7 11,-1 9 8,0 6-4,3 6-5,4 2 10,-2 2-1,2 0-6,-1 3-2,-1-2 7,1 2-1,-5-3-34,2 0-17,-1-1-21,3-6-15,-4-1-26,6-6-61</inkml:trace>
          <inkml:trace contextRef="#ctx0" brushRef="#br0" timeOffset="9088.6635">12118 177 642,'8'-16'0,"-3"7"108,-3 5-57,-1 2-26,-1 2-15,0 0-17,3 5-9,0 13 8,0 5 3,-2 7 2,-1 5 2,0 6 2,2 5 6,-5-1-8,-3-2 0,-1-6 2,-2-6-2,-1-8-25,-1-7 21,1-6-9,1-4-13,3-3 10,-1-3 19,3-1 4,-5-11-1,5-8-5,-1-9 0,5-6-34,2-9 19,8-1 10,6-1 4,1 0-3,5 5 3,2 6 2,5 6 5,0 4-7,1 9 2,-2 3 11,-5 3-16,3 10 5,-6 0 3,3 6-8,-3 12 2,-3 6-1,-4 6 1,0 3-5,-4 2 2,-2 2 6,-1 2-1,-6-4 0,0-2-4,-6 0 5,-4-9-1,-1-5-7,3-3 14,-2-5-5,4-5-4,2-4-6,-2-2 11,3-2 16,-1-8-11,0-9-1,-2-4 2,6-11-13,0-5 1,10-2 6,7-4 2,5 3-7,7 4-2,3 0 8,2 8-6,1 7-4,-2 3 12,-3 9-3,-5 4-6,-2 6 2,-3 1 1,-4 4 1,-2 12-4,-2 5 1,-3 10 1,-2 2-4,-1 0 2,-6 6 6,0 2 5,0-2-10,0 4 2,-3-1 0,-4-4 4,2-4-7,-2 1 6,1-8 2,-1-3-8,0-4 1,1-6-26,-3 4-27,5-7-26,0-3-25,1-4-67,3-6-79</inkml:trace>
          <inkml:trace contextRef="#ctx0" brushRef="#br0" timeOffset="9516.9941">12873 371 441,'0'0'0,"0"0"57,0 0-21,0 0-11,3 0-16,7 0-4,3 0-2,3 0 6,2 0 10,1 0-9,3-4-5,1-1-3,1-2 2,-1-3-5,2-3 0,-2-2 2,2-4 7,-5-3-12,-3-3 3,-4-2 2,-6 0-1,2-3-11,-5 3 0,-4 3 6,0 1-4,-4 7 7,-6 3 4,0 4 16,-2 4-19,-4 2 2,-4 3 3,-3 3-6,-1 11 1,-1 4 2,-4 11 6,5 4-7,-2 4 0,4 6 16,2 0-7,4 3 0,4-3 1,4 2 0,3-4-7,5-7-6,0-2 6,6-7 5,7-4-9,3-3 2,6-3 4,8-4-5,16 0 0,12-6 0,13-5 9,16 0-10,10-5-62,7-7-23,9-7-18,3-10-12,7-5-91</inkml:trace>
        </inkml:traceGroup>
        <inkml:traceGroup>
          <inkml:annotationXML>
            <emma:emma xmlns:emma="http://www.w3.org/2003/04/emma" version="1.0">
              <emma:interpretation id="{0BC5AC0C-854F-4C05-8B80-1370E3CC655E}" emma:medium="tactile" emma:mode="ink">
                <msink:context xmlns:msink="http://schemas.microsoft.com/ink/2010/main" type="inkWord" rotatedBoundingBox="19220,1375 22819,1394 22807,3532 19208,3512"/>
              </emma:interpretation>
              <emma:one-of disjunction-type="recognition" id="oneOf4">
                <emma:interpretation id="interp20" emma:lang="en-IN" emma:confidence="0">
                  <emma:literal>thing</emma:literal>
                </emma:interpretation>
                <emma:interpretation id="interp21" emma:lang="en-IN" emma:confidence="0">
                  <emma:literal>Thing</emma:literal>
                </emma:interpretation>
                <emma:interpretation id="interp22" emma:lang="en-IN" emma:confidence="0">
                  <emma:literal>thirg</emma:literal>
                </emma:interpretation>
                <emma:interpretation id="interp23" emma:lang="en-IN" emma:confidence="0">
                  <emma:literal>thig</emma:literal>
                </emma:interpretation>
                <emma:interpretation id="interp24" emma:lang="en-IN" emma:confidence="0">
                  <emma:literal>they</emma:literal>
                </emma:interpretation>
              </emma:one-of>
            </emma:emma>
          </inkml:annotationXML>
          <inkml:trace contextRef="#ctx0" brushRef="#br0" timeOffset="9812.206">14969-528 558,'0'-27'0,"0"11"114,0 5-35,0 7-28,0 3-18,0 1-26,0 0-13,0 0 4,0 4-12,0 12-1,0 14 11,-5 13 8,2 8-4,-5 6 0,-1 5 0,-2 4 0,-5 1 2,-2 4-8,0 2 12,2-1-1,-3 0-10,6-4 5,0 0 0,3 0 1,6 3-12,4-1-34,3-2-35,9-5 50,6-8-67,-2-6-15,0-10 7,-3-7-52</inkml:trace>
          <inkml:trace contextRef="#ctx0" brushRef="#br0" timeOffset="10722.0713">14276 41 565,'-7'-12'0,"4"6"72,3 6-28,0-1-5,0 1-23,12 0-17,11-3-7,11-2 7,17 0 2,9 0-2,8 4-4,9-6 8,2-1-6,2 0-57,-3-4 17,-5-3 1,1-1-17,-11-6 22,-6-6 3,-11-4-4,-10-7 2,-9-3 7,-12 0 28,-7 2 2,-6 5 22,-2 8 23,-6 5 15,0 1-5,2 11 7,-2 2-18,2 1-21,-1 3-16,0 4-4,0 0-5,-3 7-8,-4 11 0,-1 10 10,0 10-2,-1 8-2,-2 7-1,0 4 8,4 9-3,-2 5-1,5 2 0,1 1 0,-1-1-1,5-6-1,1 0 4,3-7 1,-3-5-4,2-12 0,1-5 2,-3-14-2,3-9-4,-2-7-7,1-4-16,1-4 12,0 0 9,0 0 14,7-15 23,9-7-27,3-15-1,4-8 1,6-3-5,1-3-2,4 0 4,5 5 0,-4 3 0,1 9-3,-3 7 5,-7 6 2,-1 9 1,-11 2 2,-5 7-4,-1 3-6,0 3-3,-4 13 1,2 3 1,-2 5-4,-4 9 14,0 2 2,0 4-10,0 2 0,0-2 4,0 5 7,0-8-10,6-2 2,4-2 3,3-9-6,3 0-1,1-4 6,-1-8 1,0 0-5,0-6-1,1-5 2,-1 0 0,1-7-5,2-8 8,4-5 1,-1-11-8,-2-8 1,0-5 4,0-2-1,-1 1 0,-2-1 0,2 7 3,-3 6 10,-3 8 19,-2 9 12,-6 7 1,-2 5-14,-2 4-8,-1 0-6,2 0-18,-2 2-8,4 9 1,-1 9 8,1 9 0,2 5-9,-2 0 13,1 3-1,-4 0-5,3 3 3,-2-2 3,1-1-8,-3-6 2,0 0 4,0 0-1,0-3-33,0-8 4,-3-2-52,-3-1-6,3-6-25,-1-5-64,-3-6-70</inkml:trace>
          <inkml:trace contextRef="#ctx0" brushRef="#br0" timeOffset="10917.277">15851-149 610,'0'-19'0,"0"11"157,-1 4-89,1 0-48,0 4-18,0 0-4,0 0-84,0 9-16,0 5-9,0 8 41,6 7-36,4-5-118</inkml:trace>
          <inkml:trace contextRef="#ctx0" brushRef="#br0" timeOffset="12016.0772">16022 222 483,'0'7'0,"-1"5"0,-1 3 97,2 5-55,0 5-21,0-1 4,-4 1-9,3 0-9,-4-5-3,4-1-1,-1-3-2,2-4-2,0-7 2,0-2 4,0 1-9,0-4-14,6 0 2,6 0 7,3-5 6,4-12 4,4-4-2,0-10-43,2-1 21,-2 2 20,3 0-6,-2 3-2,4 5-2,-2 5-7,-3 3 13,-6 4 5,-1 8 3,-3 2 0,-3 0-2,-1 4-10,-2 3 13,-1 1-4,4 1-1,6 8 2,1-2 2,8 1-1,4-2-1,2-4 2,1-1 4,1-5-5,3-4 0,-1 0 0,-1-4 2,8-2-3,-4-7 2,2 1 6,-4-7-9,-1-8 0,-2 1 4,-7-11 6,-6 0-3,-7 2 24,-6-3 22,-4 8-8,-6 3-16,-5 6 17,-10-1-15,-6 8-28,-3-1 4,-8 7 3,0 6-7,-1 2-2,3 4 1,1 13 2,-4-1-4,10 10-9,-1 6 12,7-2-2,5 3-2,2-6 3,10-2 0,3-1-26,2-4 9,12-1 1,2-6-16,4 1 2,6-6 3,0-8 1,6 0-3,0 0 5,-1-13 3,4-2 7,-8-10-4,5-2 4,-4-1 10,-4-3-24,-5 1 30,-5 4 27,2 3 10,-6 4 0,-1 8 12,-3 0 1,0 3 0,-6 6-20,1 2-14,-1 0-12,0 0-12,0 5-10,0 7 12,-7 8 8,0 5-2,-4 5-2,4 8 14,-4 1-13,6 7-2,-3 3 2,2 4 8,-3-2-12,6 5 2,3 6 2,2 1 5,8 11-4,-1 2 0,1 6 3,0 2-8,0 7 0,1-1 6,-5-7 3,1-2-10,-4-9 1,-3-5 6,0-10-5,-5-7-1,-11-9 5,-5-9-3,-2-7-18,-8-6 9,0-4 15,-2-6-4,1-1-2,5-8-1,2 0 3,1-9 5,2-12-6,-1-1 0,3-10 17,7-1-14,6-10 1,4-6 0,2-2-2,8-5 11,7-5 16,5-3-6,8-4 1,6-6-17,4 0 5,12 0-9,7-2 1,6-2-3,6-2 1,-1 1-4,9-1-6,1-2 11,1 2-6,2 4-19,-1 4 6,-5 12 14,-8 9 1,-7 9-4,-7 11 9,-12 5-2,-1 6-4,-16 5-18,-1 7 3,-7-1-13,-8 6 2,0 0-12,-4 3-51,-3 2-47,-9 5-64,-7 3-71</inkml:trace>
        </inkml:traceGroup>
      </inkml:traceGroup>
    </inkml:traceGroup>
    <inkml:traceGroup>
      <inkml:annotationXML>
        <emma:emma xmlns:emma="http://www.w3.org/2003/04/emma" version="1.0">
          <emma:interpretation id="{DB21019E-0896-43BC-97DF-A0568EAEB4B1}" emma:medium="tactile" emma:mode="ink">
            <msink:context xmlns:msink="http://schemas.microsoft.com/ink/2010/main" type="paragraph" rotatedBoundingBox="3420,4700 15117,4777 15106,6321 3410,6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456036-7230-47CC-B279-CAC6B5EB4B5D}" emma:medium="tactile" emma:mode="ink">
              <msink:context xmlns:msink="http://schemas.microsoft.com/ink/2010/main" type="line" rotatedBoundingBox="3420,4700 15117,4777 15106,6321 3410,6243"/>
            </emma:interpretation>
          </emma:emma>
        </inkml:annotationXML>
        <inkml:traceGroup>
          <inkml:annotationXML>
            <emma:emma xmlns:emma="http://www.w3.org/2003/04/emma" version="1.0">
              <emma:interpretation id="{C7394FCD-9B4C-41CD-A702-FA275CCF3E1F}" emma:medium="tactile" emma:mode="ink">
                <msink:context xmlns:msink="http://schemas.microsoft.com/ink/2010/main" type="inkWord" rotatedBoundingBox="3419,4872 4052,4877 4043,6247 3410,6243"/>
              </emma:interpretation>
              <emma:one-of disjunction-type="recognition" id="oneOf5">
                <emma:interpretation id="interp25" emma:lang="en-IN" emma:confidence="0">
                  <emma:literal>i)</emma:literal>
                </emma:interpretation>
                <emma:interpretation id="interp26" emma:lang="en-IN" emma:confidence="0">
                  <emma:literal>is</emma:literal>
                </emma:interpretation>
                <emma:interpretation id="interp27" emma:lang="en-IN" emma:confidence="0">
                  <emma:literal>i}</emma:literal>
                </emma:interpretation>
                <emma:interpretation id="interp28" emma:lang="en-IN" emma:confidence="0">
                  <emma:literal>i,</emma:literal>
                </emma:interpretation>
                <emma:interpretation id="interp29" emma:lang="en-IN" emma:confidence="0">
                  <emma:literal>I)</emma:literal>
                </emma:interpretation>
              </emma:one-of>
            </emma:emma>
          </inkml:annotationXML>
          <inkml:trace contextRef="#ctx0" brushRef="#br0" timeOffset="13438.2077">-1515 3379 213,'0'-5'0,"0"1"102,0-2-25,0 5-17,0-1 5,0-1-3,0 0-9,0 0-13,0 3-1,0 0-7,0 0-8,0 0-17,0 0-9,0 0 0,0 0-5,0 5-5,-5 6 0,4 8 13,-5 11 1,3 5-3,0 5 2,0 6 1,3-1-4,0 4-1,0-3 6,0 2 2,2-3-9,4-4 2,1-8 3,0-2-1,3-3-2,4-5-6,2-6-17,2-6-11,-2-4-2,5-6 1,4-1-10,-4-8-25,5-4-49,-3-10-38</inkml:trace>
          <inkml:trace contextRef="#ctx0" brushRef="#br0" timeOffset="13695.3912">-1520 2927 539,'-6'-9'0,"4"2"142,2 3-84,-2 4-37,2 0-19,0 0 3,0 0-6,0 0-36,2 0-32,5 7-36,1 11-3,4 0-22,-1-1-126</inkml:trace>
          <inkml:trace contextRef="#ctx0" brushRef="#br0" timeOffset="14121.7174">-1156 3081 470,'0'-1'0,"0"1"57,0 0-35,0 0-23,5 9-11,6 9 13,3 10 4,2 7 7,1 4 4,0 4 12,2 3-6,0 0-14,0 5-3,1 1 3,-3 1-5,2 0-1,-2-1 1,-2 2 3,-4 0-7,-2-3 2,-3 3 7,-6-4-5,-5-6-6,-10-1 3,-10-1 0,-5-4 7,-9 2-9,-3-3 4,-7-1-4,-3 6-59,-1-8-48,1-3-69,-3-7-103</inkml:trace>
        </inkml:traceGroup>
        <inkml:traceGroup>
          <inkml:annotationXML>
            <emma:emma xmlns:emma="http://www.w3.org/2003/04/emma" version="1.0">
              <emma:interpretation id="{0FC2D368-4DB1-4CE9-9A04-459D257C0B2D}" emma:medium="tactile" emma:mode="ink">
                <msink:context xmlns:msink="http://schemas.microsoft.com/ink/2010/main" type="inkWord" rotatedBoundingBox="4840,5041 8413,5064 8406,6149 4832,6125"/>
              </emma:interpretation>
              <emma:one-of disjunction-type="recognition" id="oneOf6">
                <emma:interpretation id="interp30" emma:lang="en-IN" emma:confidence="0">
                  <emma:literal>Takes</emma:literal>
                </emma:interpretation>
                <emma:interpretation id="interp31" emma:lang="en-IN" emma:confidence="0">
                  <emma:literal>takes</emma:literal>
                </emma:interpretation>
                <emma:interpretation id="interp32" emma:lang="en-IN" emma:confidence="0">
                  <emma:literal>Take</emma:literal>
                </emma:interpretation>
                <emma:interpretation id="interp33" emma:lang="en-IN" emma:confidence="0">
                  <emma:literal>Takas</emma:literal>
                </emma:interpretation>
                <emma:interpretation id="interp34" emma:lang="en-IN" emma:confidence="0">
                  <emma:literal>Taker</emma:literal>
                </emma:interpretation>
              </emma:one-of>
            </emma:emma>
          </inkml:annotationXML>
          <inkml:trace contextRef="#ctx0" brushRef="#br0" timeOffset="16543.5925">2456 3574 502,'-10'-3'0,"-2"3"26,-6 0 7,-1 0-12,-9 5-8,-2 5-3,0 2-5,-2-4-8,0 7 2,2-3 2,7-2-2,-2-1-4,5-3 10,9 0-5,1-3 0,4 2-25,4-3 26,-2-2-2,1 1-3,2 2 0,-2 5 1,3 0-4,0 1 1,3 0 8,3 4-2,4-4 0,-5 0-8,8 0 10,0 0 2,3 1-5,4 0 2,-1 0 15,4 0-10,2-1-2,2-3 6,5 1-6,4-4-5,3 1 2,-2 0 1,7-4-4,-1 0-94,0 0-24,5 0-22,-6-9-2</inkml:trace>
          <inkml:trace contextRef="#ctx0" brushRef="#br0" timeOffset="17345.2094">2801 3641 396,'-7'0'0,"1"0"55,4 0 9,2 0-7,0 0-12,0 0-22,3-1 7,3 0 0,8-9-23,2-2-9,2-5 4,6 0 4,-2-1-8,-2-4-2,4 1 1,-6-1-4,-8-4-5,-4-1 11,-6-1-11,0-1-11,-5 3 1,-5 6 15,-1 2-1,1 5 2,-6 5 5,-2 5 2,-2 1 0,0 2-9,3 0 16,-3 9-5,1 8-6,-3 1 3,5 9 0,1 3 0,2 7-4,6-1 7,1 1-1,4-2-4,3-2-3,0 5 8,0-6-3,5 5 0,6-2-3,-1-5 5,6-4-4,3-2 0,-2-10 4,9-4 2,6-1-6,1-5 0,7-4 4,4 0-2,-5-12-6,2 1 12,1-11-5,-3-7-2,3-9-4,-4 1 6,-1-9 5,1-2-2,-5-6-1,-4-8 16,-5 6-11,-8-1-6,-9 9 6,-4 10-5,-3 8 9,0 10 22,-6 5-13,-5 1-10,-2 5-1,1-3 5,-1 9-7,-3-1-7,1 4 1,-1 0 0,-2 7-4,1 14-4,4 2 3,0 8 0,7-3-5,3 10 3,3-7 5,5 5 0,3 1-5,5-8 2,5 4 6,-2-4-6,-1-2-16,3-1 18,-1 1 2,-1 0-2,1 2-5,2-3 7,-9 5-2,7 0-6,-4-2-6,0-2 9,-1 1 1,-5-1-2,-7-2 2,0-6 2,0 3-4,-6-6 6,-4 0 5,-4-3-4,-2-5-1,0-1 25,-1-2 5,-3 3-13,-1-8-8,-2 3 3,-1-3-11,-1 0-1,4-3 1,-4-5-4,2 0-28,1-2-19,4 1-49,3-3-43,2-3-66</inkml:trace>
          <inkml:trace contextRef="#ctx0" brushRef="#br0" timeOffset="16194.3255">1971 3105 510,'0'-9'0,"-1"2"30,1 7 30,0 0-34,0 3-32,0 10-4,0 6 15,0 7 2,0 9 6,1 10 2,2 4 4,6 1-5,-3 9-11,-2-1 4,2 0-3,-2 3-7,-4-5 2,3-2 2,4-8-1,-3-1-36,7-5-7,-3-4-28,2-2-44,9-7-21,-3-11-80</inkml:trace>
          <inkml:trace contextRef="#ctx0" brushRef="#br0" timeOffset="15066.4845">523 3326 325,'-3'-21'0,"2"7"155,-1 2-71,-1 0-24,3 4-4,-3 4-21,3 2-12,-1 2-6,1 0-12,-2 0-10,1 0-7,1 8 8,0 11-2,0 11 0,9 15 8,-4 4 0,4 9-4,-2 4 1,2 0 6,-5 1-3,4 4-4,0-6 0,1 3 6,1-11-6,3-1 0,1-5-13,-1-6-32,-3-5-23,-1-3-30,0-6-4,-2-2-27,-6-15-125</inkml:trace>
          <inkml:trace contextRef="#ctx0" brushRef="#br0" timeOffset="15376.6934">-113 3393 391,'11'-14'0,"9"5"-8,11-1 11,8 2 1,11 0 7,8-3 5,7 4 0,8-5 2,5 2 6,9-2 9,7-3-11,1 1-6,7 3-4,-4-4-9,-2 4-6,-4 3-2,-10 0-25,-4 3-28,-9 4-26,-5-2 6,-11 3-35</inkml:trace>
          <inkml:trace contextRef="#ctx0" brushRef="#br0" timeOffset="15922.133">1613 3470 391,'-18'-5'0,"-1"2"64,-7 3-24,-9-1-5,2 1-11,-4 0-7,-5 4 2,6 5 1,0 4 4,0 1-4,5 9-5,1 0-1,1 3-10,6 1-6,7 2 2,3 1 0,9-3 0,4 3-7,0-2 9,1 1 3,7-3-9,5 0 1,1 0 5,6-8-4,3 1-18,2-6-2,7-3-3,1-7-7,3-3 4,-3-2 7,-4-9-1,-3-4 3,-2-3 11,-3-8 3,0-8 3,-4-1-3,-2-8 8,1-5-1,-6-5-4,-1 0 4,-5 1 8,-1 6 4,-5 11 22,2 12 14,0 4 7,0 11-18,0 5-10,0 1 9,0 2-17,-1 0-22,-1 2-7,1 9 2,-2 11 1,2 7 1,-1 8 8,2 1 1,0 8-10,0-6 4,3 6 1,0 0 3,-3 1-3,3 3 0,0-5 3,-2-2-5,6-2-52,-2-2 10,-1-2-23,8-4-25,-1-6-20,-2-7-42,5-9-35</inkml:trace>
        </inkml:traceGroup>
        <inkml:traceGroup>
          <inkml:annotationXML>
            <emma:emma xmlns:emma="http://www.w3.org/2003/04/emma" version="1.0">
              <emma:interpretation id="{15DFB7AB-973F-4013-99A3-8FE4D8E83BA6}" emma:medium="tactile" emma:mode="ink">
                <msink:context xmlns:msink="http://schemas.microsoft.com/ink/2010/main" type="inkWord" rotatedBoundingBox="9444,5081 11738,5097 11733,5988 9438,5972"/>
              </emma:interpretation>
              <emma:one-of disjunction-type="recognition" id="oneOf7">
                <emma:interpretation id="interp35" emma:lang="en-IN" emma:confidence="0">
                  <emma:literal>CFG</emma:literal>
                </emma:interpretation>
                <emma:interpretation id="interp36" emma:lang="en-IN" emma:confidence="0">
                  <emma:literal>CIG</emma:literal>
                </emma:interpretation>
                <emma:interpretation id="interp37" emma:lang="en-IN" emma:confidence="0">
                  <emma:literal>Ct-a</emma:literal>
                </emma:interpretation>
                <emma:interpretation id="interp38" emma:lang="en-IN" emma:confidence="0">
                  <emma:literal>Cite</emma:literal>
                </emma:interpretation>
                <emma:interpretation id="interp39" emma:lang="en-IN" emma:confidence="0">
                  <emma:literal>CAA</emma:literal>
                </emma:interpretation>
              </emma:one-of>
            </emma:emma>
          </inkml:annotationXML>
          <inkml:trace contextRef="#ctx0" brushRef="#br0" timeOffset="20343.8961">4903 3269 27,'7'-8'0,"-1"0"71,4 2-40,0-1 11,3-1-9,0 0 13,0-1-1,0-1 0,-2 0 3,-1-2-5,-2 2 3,-4-2 9,-3 5-1,4-1-5,-5 4 3,0 0-17,0 1-14,-5-1-5,-3 0-4,-4 0-14,-7 0 0,-2 4 3,-5 0-2,-4 4-7,-7 7 9,-2 5 2,-5 4-6,2 6-2,-1 4 7,-1 7-3,4 2-2,1 3 3,7 7 0,6 0 0,8-4-10,7 1 8,10-1 1,1 0-4,10 0 1,10-2 3,6-7-5,5-3-14,9-11 9,5-1-3,7-10-12,8-7 2,7-4-5,2 0-31,7-9-8,-1-6-21,-5-4-6,-8-7 9,-9-5-24</inkml:trace>
          <inkml:trace contextRef="#ctx0" brushRef="#br0" timeOffset="20828.2396">5382 3404 442,'2'-25'0,"10"3"119,0 2-53,3 4-14,1-3-9,4 0-24,-1 1-13,3 3 7,4-1-7,-3 5-12,6 6 3,-3-3 4,0 8-2,0 0-13,-2 8-13,1 2-10,-2 2-19,0 1 2,-1 6-8,-5 1-37,-7 2-4,-3 3-40</inkml:trace>
          <inkml:trace contextRef="#ctx0" brushRef="#br0" timeOffset="20588.0686">5432 3393 251,'0'-23'0,"0"2"152,0 3-81,-6 5 30,5-1-23,-5 2-26,3 3-4,3 6-19,0 2-8,0 1 10,0 0-21,0 0-15,0 3-6,-3 5 0,2 7-1,-2 9 6,-1 13 8,4 8 1,-2 1-6,4 5-2,-2-3 8,0 1-1,0-2-2,0 2 0,0-4 5,0 2-7,0-6-2,0-6 1,0-1-30,0-9-26,0 1-27,3-3 7,-1-7-14,4-1-29,1-10-12</inkml:trace>
          <inkml:trace contextRef="#ctx0" brushRef="#br0" timeOffset="21494.7141">5304 3691 348,'-9'0'0,"8"0"132,1 0-67,0 0-15,0 0-1,8-5-10,11-3-23,11 2-19,14-7 6,6-1 6,14-2-11,0-3-5,10 3 12,1-5-5,1 1-17,-1 3-2,3-1-2,-3-3-2,-1-2-5,-5 1-15,-7-5 7,-11 3 1,-12-1 3,-10 1 26,-14 3 6,-7 7 0,-7-3 42,-1 7 12,-3-1-8,-3 4-10,-7 0-5,-2 3-17,-3-1-11,-5 5-4,-3 0 2,-7 9-2,4 6 3,-1 3 2,1 2-4,2 10 0,2 2-10,-1 7 11,4-1-2,2 5-6,3 1 12,5 0-4,5-1-1,1-4-10,8-4 12,-2-1-4,7-4-5,5 0 9,4-3 0,5-1-4,1-6-1,5-5-5,1-8 4,2-6-2,2-1 3,-2 0 4,-3-7-1,-2-5 0,-1-5 0,-1-1 6,-2-5-10,-4 0 2,-1-6 4,-2-1-3,-7-2 0,-2 6 1,-1 6 0,-4 9 8,0 4 2,0 4 22,0 1-9,0 2-10,0 0 8,0 0-4,0-2-16,-3 2-2,0 2-7,0 10 8,-1 9-13,1 6 9,3-1 5,0 6-2,0-4 0,6-2 1,0 1-3,1-4 3,-1 0-42,1 3 23,-1-7-16,4 2 2,-4-5-13,-1-5-1,4-2-8,-2-1-20,3 0-11,0-5-37</inkml:trace>
          <inkml:trace contextRef="#ctx0" brushRef="#br0" timeOffset="21771.9115">6365 3691 396,'-4'-7'0,"3"1"149,1 4-66,0 1-19,0 0-14,1-1-16,3-6-10,4 2-12,2-3 0,4 1-10,2 0-4,6 2-1,1 0 4,6-2 0,2 1-1,1-1 0,4 4 0,-3-2 0,2 5-8,-3-4-43,-2 5-30,-1 0-41,-8-3-70,-2 2-66</inkml:trace>
        </inkml:traceGroup>
        <inkml:traceGroup>
          <inkml:annotationXML>
            <emma:emma xmlns:emma="http://www.w3.org/2003/04/emma" version="1.0">
              <emma:interpretation id="{C910A759-1020-4AD4-B5A4-806C98C99270}" emma:medium="tactile" emma:mode="ink">
                <msink:context xmlns:msink="http://schemas.microsoft.com/ink/2010/main" type="inkWord" rotatedBoundingBox="12472,5284 13584,5292 13579,6010 12468,6003"/>
              </emma:interpretation>
              <emma:one-of disjunction-type="recognition" id="oneOf8">
                <emma:interpretation id="interp40" emma:lang="en-IN" emma:confidence="0">
                  <emma:literal>as</emma:literal>
                </emma:interpretation>
                <emma:interpretation id="interp41" emma:lang="en-IN" emma:confidence="0">
                  <emma:literal>ors</emma:literal>
                </emma:interpretation>
                <emma:interpretation id="interp42" emma:lang="en-IN" emma:confidence="0">
                  <emma:literal>As</emma:literal>
                </emma:interpretation>
                <emma:interpretation id="interp43" emma:lang="en-IN" emma:confidence="0">
                  <emma:literal>cg</emma:literal>
                </emma:interpretation>
                <emma:interpretation id="interp44" emma:lang="en-IN" emma:confidence="0">
                  <emma:literal>os</emma:literal>
                </emma:interpretation>
              </emma:one-of>
            </emma:emma>
          </inkml:annotationXML>
          <inkml:trace contextRef="#ctx0" brushRef="#br0" timeOffset="24061.8483">7942 3560 205,'3'-17'0,"-1"-6"84,-1 6-13,-1 1-21,0-2-27,-4 3 8,-8 0 5,1 1-5,-1 2 5,-4 0-11,0 4-13,0 3-12,-4 5 0,-4 0 0,-5 7 0,-10 5-6,1 11 11,2 1-8,0 3-2,6 8 5,7-4 0,3 4 0,2 6-9,4 0 10,2 3-2,9 1-4,3-3-1,0-4 4,11-6-32,7-3 5,3-6 14,7-4-3,4-8-7,1-3 3,3-8 11,0 0 3,1-8 2,-4-6 2,0-5 2,-1-8 4,-2-8-1,2-1 0,-5-9 4,-1-5-7,-1 1 2,-8-2 0,-1 6 19,-2 8-9,-11 6 15,-2 7 10,1 9-4,-2 3-6,0 7 9,0 1 0,0 4-18,-2 0-11,1 0-6,-2 6-4,-8 5 3,3 7 1,-2 7 1,9 5 0,1 0-14,0 2 18,0-1-6,4-2-2,1 5 7,0-7 0,5 3-6,-1-4-1,4-4 8,0-1-4,0-4 0,3-7-11,7-4 4,0-6 2,3 0 0,6-1 5,1-9 0,0-7 0,2-2-6,-4-8 8,0-4 3,0 0-4,-2-10 1,-1-3 5,-5-6-7,-2-2 0,-5 6 24,-8 4-6,-7 7 3,-1 10-6,-3 6 7,-6 8-1,-5 0-6,-2 1 4,-4 5-8,-3 4-15,1 1 2,-2 0 4,-1 4 1,5 12-11,1 5 5,3 3 4,5-1-2,2 6-10,3-1 11,6-1 0,0 2-7,5-4 2,6 2 5,5-1 0,1-4-19,5 4 13,1-2 1,-1-1-8,2-1 0,2 0 12,-3-1-8,5 3-6,-4 2 6,-4-3-1,4 1-16,-7 2-3,-3-4-3,-2-4 3,-12-1 14,0-1 6,-4-3 6,-11-1 2,1 1-2,-4-3 6,0-2 6,-3 1-9,-3 0 0,-2-5 16,-3 0-7,5-3 5,-4-1-1,2 0 4,5 0-2,-1 0-5,-1-3-4,5-2-4,0 0-4,5-1-50,4-2-25,3-1-50,5-8-96</inkml:trace>
        </inkml:traceGroup>
        <inkml:traceGroup>
          <inkml:annotationXML>
            <emma:emma xmlns:emma="http://www.w3.org/2003/04/emma" version="1.0">
              <emma:interpretation id="{D18C5FF5-25F8-4FE7-A6AD-7D8C02E503EC}" emma:medium="tactile" emma:mode="ink">
                <msink:context xmlns:msink="http://schemas.microsoft.com/ink/2010/main" type="inkWord" rotatedBoundingBox="14318,4772 15117,4777 15107,6241 14308,6235"/>
              </emma:interpretation>
              <emma:one-of disjunction-type="recognition" id="oneOf9">
                <emma:interpretation id="interp45" emma:lang="en-IN" emma:confidence="0">
                  <emma:literal>ill</emma:literal>
                </emma:interpretation>
                <emma:interpretation id="interp46" emma:lang="en-IN" emma:confidence="0">
                  <emma:literal>i/'</emma:literal>
                </emma:interpretation>
                <emma:interpretation id="interp47" emma:lang="en-IN" emma:confidence="0">
                  <emma:literal>i/,</emma:literal>
                </emma:interpretation>
                <emma:interpretation id="interp48" emma:lang="en-IN" emma:confidence="0">
                  <emma:literal>if,</emma:literal>
                </emma:interpretation>
                <emma:interpretation id="interp49" emma:lang="en-IN" emma:confidence="0">
                  <emma:literal>it,</emma:literal>
                </emma:interpretation>
              </emma:one-of>
            </emma:emma>
          </inkml:annotationXML>
          <inkml:trace contextRef="#ctx0" brushRef="#br0" timeOffset="24374.0753">9363 3447 692,'0'-9'0,"0"9"29,0 0-19,0 0-10,0 0 0,4 8-11,7 8 12,-1 5-2,3 7-7,0 5 10,-5 1 6,2 6-8,0-6 0,-4 0 6,0-1-11,-2-5 1,-2 4 8,-1-3-5,-1 0-7,-3-2-39,-1-5-27,-3-2-9,4-4-9,1-3-33,-3-5-56</inkml:trace>
          <inkml:trace contextRef="#ctx0" brushRef="#br0" timeOffset="24585.2739">9417 3072 641,'-2'-17'0,"-2"6"60,2 2-23,2 5-25,0 0-14,0 4-2,0 0-28,-3 0-48,1 4-38,0 12 21,-1 3 6,3-3-84</inkml:trace>
          <inkml:trace contextRef="#ctx0" brushRef="#br0" timeOffset="24919.5159">9872 2832 633,'0'-15'0,"2"8"81,1 7-24,-3 0-46,0 0-15,0 0-2,0 13-4,0 6-4,-2 11 12,1 9 4,-2 10 6,1 5-7,-6 10 10,-1 0-5,-1 4-8,-4 8 0,-1 4 4,7 4 5,-7 2-7,1 1 0,1 1 0,-3-4 5,0-3-10,3-2 9,0-10-8,7-6-29,2-11-12,0-9-20,-1-10-19,5-6-36,-1-7 9,1-10-49</inkml:trace>
          <inkml:trace contextRef="#ctx0" brushRef="#br0" timeOffset="25187.6883">10157 3516 576,'1'-5'0,"0"5"111,-1 0-77,0 0-7,0-3-17,0 3-18,0 11-2,2 9 11,-2 10 0,0 5-1,-2 2 0,0 0 13,2 6-15,-6-1 1,0-1 2,3 0 3,-3-4-7,-1 0 4,1-1-2,-5-1-38,4-1-19,-3-6-26,-3-1-17,4-7-6,-1-3-39,3-8-29</inkml:trace>
        </inkml:traceGroup>
      </inkml:traceGroup>
    </inkml:traceGroup>
    <inkml:traceGroup>
      <inkml:annotationXML>
        <emma:emma xmlns:emma="http://www.w3.org/2003/04/emma" version="1.0">
          <emma:interpretation id="{8C68084F-A0CB-42CA-AA79-C0B1BAD49A67}" emma:medium="tactile" emma:mode="ink">
            <msink:context xmlns:msink="http://schemas.microsoft.com/ink/2010/main" type="paragraph" rotatedBoundingBox="3403,7336 27830,7110 27849,9162 3422,9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5B997E-9B02-4602-AE33-00C24291EB7F}" emma:medium="tactile" emma:mode="ink">
              <msink:context xmlns:msink="http://schemas.microsoft.com/ink/2010/main" type="inkBullet" rotatedBoundingBox="3406,7650 4339,7642 4351,8837 3417,8846"/>
            </emma:interpretation>
            <emma:one-of disjunction-type="recognition" id="oneOf10">
              <emma:interpretation id="interp50" emma:lang="en-IN" emma:confidence="0">
                <emma:literal>is</emma:literal>
              </emma:interpretation>
              <emma:interpretation id="interp51" emma:lang="en-IN" emma:confidence="0">
                <emma:literal>if</emma:literal>
              </emma:interpretation>
              <emma:interpretation id="interp52" emma:lang="en-IN" emma:confidence="0">
                <emma:literal>in)</emma:literal>
              </emma:interpretation>
              <emma:interpretation id="interp53" emma:lang="en-IN" emma:confidence="0">
                <emma:literal>i)</emma:literal>
              </emma:interpretation>
              <emma:interpretation id="interp54" emma:lang="en-IN" emma:confidence="0">
                <emma:literal>id</emma:literal>
              </emma:interpretation>
            </emma:one-of>
          </emma:emma>
        </inkml:annotationXML>
        <inkml:trace contextRef="#ctx0" brushRef="#br0" timeOffset="26638.8223">-1477 6067 370,'-2'-6'0,"-1"5"27,3-3 33,-2 3 5,-1-1-20,2 2-25,1 0-8,-2 0-10,-3 0-4,0 2 4,1 5 5,-6 11-9,3 6-7,-2 5 7,5 6 1,2 4 0,-1 4 2,3-3 2,3 3-5,-3-5-2,0-3 7,6-8-4,0 0-1,1-5-2,5-1 8,-1-7-8,4-1-30,0-9 18,1-4-2,3 0-19,1-4-7,-4-6-10,0-7-37,-2-4-62</inkml:trace>
        <inkml:trace contextRef="#ctx0" brushRef="#br0" timeOffset="26829.9575">-1454 5744 512,'-4'-16'0,"2"4"115,-1 6-90,2 3-16,1 1-10,0 2-2,0 0-31,0 0-40,1 2-4,8 11 17,3 6 8,3 5-24,1 3-32</inkml:trace>
        <inkml:trace contextRef="#ctx0" brushRef="#br0" timeOffset="27112.1606">-1144 6067 470,'0'0'0,"-3"0"119,3 0-32,0 0-27,0 0-33,0 0-23,0 0-5,-4 2-2,1 2 6,-6 6-6,4 1-5,-3 7 11,3 5-2,5 1-2,0 5-10,0 1 12,0-2-2,1 6-4,1-4 8,2-1 3,0 0-7,2-5-24,4-1-3,2-3-7,3-1-7,7-1-14,4-9-5,3-3-21,4-6-25,-7 0-9,0-7-58</inkml:trace>
        <inkml:trace contextRef="#ctx0" brushRef="#br0" timeOffset="27295.2884">-1111 5713 511,'-7'-14'0,"3"4"24,4 8 25,-2-2-22,2 2-24,0 2-6,3 0-138,7 6 30,6 6 47,0 2-59</inkml:trace>
        <inkml:trace contextRef="#ctx0" brushRef="#br0" timeOffset="27633.5301">-765 5769 469,'0'0'0,"0"0"0,0 0 27,2 7-28,5 2-5,7 6 12,1 5 14,3 9-1,-2 4 2,0 0 10,-1 3-6,-2 4-19,-2 0 11,2 8 3,-6-3-14,2 2-3,-6 5-1,-3 1-3,0 1-3,-3 1 8,-9 0 3,-2-2-9,-5-1-1,-2-5 6,-7-4 0,-1 0-3,-4-6 0,-4-5-21,-1-5 7,1-4-6,-4-2 9,5-2-30,3-3-19,-5-4-23,7-2-34,5-9-134</inkml:trace>
      </inkml:traceGroup>
      <inkml:traceGroup>
        <inkml:annotationXML>
          <emma:emma xmlns:emma="http://www.w3.org/2003/04/emma" version="1.0">
            <emma:interpretation id="{9559A35F-A25D-4511-8885-B864021028AF}" emma:medium="tactile" emma:mode="ink">
              <msink:context xmlns:msink="http://schemas.microsoft.com/ink/2010/main" type="line" rotatedBoundingBox="5891,7313 27830,7110 27849,9162 5910,9366"/>
            </emma:interpretation>
          </emma:emma>
        </inkml:annotationXML>
        <inkml:traceGroup>
          <inkml:annotationXML>
            <emma:emma xmlns:emma="http://www.w3.org/2003/04/emma" version="1.0">
              <emma:interpretation id="{C2688ACE-C9DD-413B-A6A2-86A389F14E95}" emma:medium="tactile" emma:mode="ink">
                <msink:context xmlns:msink="http://schemas.microsoft.com/ink/2010/main" type="inkWord" rotatedBoundingBox="5893,7549 10063,7511 10074,8750 5904,8789"/>
              </emma:interpretation>
              <emma:one-of disjunction-type="recognition" id="oneOf11">
                <emma:interpretation id="interp55" emma:lang="en-IN" emma:confidence="0">
                  <emma:literal>Performs</emma:literal>
                </emma:interpretation>
                <emma:interpretation id="interp56" emma:lang="en-IN" emma:confidence="0">
                  <emma:literal>performs</emma:literal>
                </emma:interpretation>
                <emma:interpretation id="interp57" emma:lang="en-IN" emma:confidence="0">
                  <emma:literal>Perform</emma:literal>
                </emma:interpretation>
                <emma:interpretation id="interp58" emma:lang="en-IN" emma:confidence="0">
                  <emma:literal>perform</emma:literal>
                </emma:interpretation>
                <emma:interpretation id="interp59" emma:lang="en-IN" emma:confidence="0">
                  <emma:literal>Performa</emma:literal>
                </emma:interpretation>
              </emma:one-of>
            </emma:emma>
          </inkml:annotationXML>
          <inkml:trace contextRef="#ctx0" brushRef="#br0" timeOffset="30977.9432">3425 6133 755,'4'-16'0,"4"7"21,-1 4-22,6 1 2,6 0 26,4 4-29,4 0 0,2 8-2,-4 6 2,-1 7-7,4 6 4,-2 7 10,-2 4-4,-7 3-1,-2 1-9,-8 0 7,-4-2-30,-3-5-1,-10 4 2,-3-7 7,-5-7-5,4-1 10,-2-11-7,0-4 9,5-6 10,-4-3 9,-1-3 11,3-10-11,-1-4 17,1-9 25,9-6-12,-1-8-8,1-4-2,4-6 9,10-4-20,2 2 5,6 6 16,6 2-4,-1 0-23,7 4-8,2 4 3,-1 2 0,8 7-92,-5 7-6,-3 8-50,0 7-15,-12 5-63</inkml:trace>
          <inkml:trace contextRef="#ctx0" brushRef="#br0" timeOffset="28627.2384">994 6094 458,'0'-7'0,"0"3"108,0 2-45,0 2-22,0 0-33,0 0-9,0 0 2,0 0-2,-2 2-19,2 9 9,2 11 13,-2 9-4,9 11-4,-5 7 9,3 5 3,-3 2-8,-2 1-1,-2 1 3,4 7 5,-2-6-7,-2-3 3,1-8 2,-1-10-6,-1-9-5,-2-8 2,0-4-1,-3-6-1,6-3-2,-3 0 7,-1-8-7,2 0 10,-2-1 0,-6-14 37,1-4-34,-1-15-1,0-13-4,3-11-15,4-12 11,2-5 5,1-9-1,4-5-4,9-4 0,4-1 9,2 3-3,11 0 0,2 11 16,0 6-7,1 11-11,-1 13-3,-2 11 10,-1 9 9,-5 7-16,1 12 1,-5 2 1,2 9 0,-2-3-13,-4 3 12,3 11-3,-2 8-6,-1 9 2,-3 7 12,-2 4-8,-6 2 0,-1 6-1,-4-2-12,-1 0-5,-11 0 6,-4-6 6,-5-1-12,-5-3 11,-2-3 7,-8-8 2,0-1 1,-2-4 0,-5-1 2,6 1 6,1-8-12,2 0 4,14-4 1,0-2 0,8 0-72,8-2-25,1-3-35</inkml:trace>
          <inkml:trace contextRef="#ctx0" brushRef="#br0" timeOffset="29105.5798">1442 6313 305,'2'6'0,"-2"0"33,1 1 20,5-1-14,3-4-11,2 0 1,4 0-1,2-2 7,3-4-10,2 0-9,7-13-1,0 1-9,2-4-4,0-2 2,-10-2 6,0 1-10,-8-4 0,-5 2 8,-1-4-3,-4 0-8,-3 7-3,0 3 2,-8 5 3,0 5-3,-2 6 6,2 1-3,-5 2-4,-6 0-1,-4 12 8,-3 5-4,0 7-1,-2 7 3,2 1 0,5 6 0,2 3-9,-1-1 13,7 7 0,1-1-8,-1-2 3,8-1 2,-1 0 2,4 1-3,2-1 0,2-7 31,5-2-28,3-4-5,5-6 4,0-6 5,8-5-2,-1-11 11,7-2 7,9 0-16,12-7-5,5-4 4,13-5-12,-2-1-87,-10-1-59,-5-5-32</inkml:trace>
          <inkml:trace contextRef="#ctx0" brushRef="#br0" timeOffset="29517.8721">1974 6200 612,'3'-8'0,"2"2"58,3 0-26,0-1-13,6 4-13,-1 3 2,3 0-11,1 3-4,0 8 11,7 3 3,-4 6-14,-1 2 4,-1 5 5,0 0-4,-5 2-2,2 4 8,-2-1-2,-2 5-3,-9-5-5,-2-3 9,0 1-6,-2-4-28,-4 3 6,-3-12-9,-1 0 0,0-5 14,-3-2 11,0-5-1,1-3-2,-3-2 10,4-4 4,0-13 8,-6-4-3,5-3 27,0-5-22,7 1-3,5 0 16,0-10 1,0 2 2,4-1-11,6-2-2,6-1-2,6 3-9,8-5-2,3 1 3,9 3-10,-3-1-29,6 9-9,-2 3-25,-4 9-51,-4 5-82</inkml:trace>
          <inkml:trace contextRef="#ctx0" brushRef="#br0" timeOffset="30544.6339">2573 6256 358,'25'-23'0,"7"1"0,8-3 30,0 2-9,-2 3 9,4 4 13,-3 2-13,-6 3-16,6 7 8,-10 4-8,-3 0-17,-3 8 1,-7 6 4,-7 5-4,1 7-7,-5 6 7,-2 2 4,3 3-2,0 1-2,-5-4 4,7 3 3,-1-6-6,-6-3 0,8-2 2,-3-1 0,-2-4-4,8 0 6,-4-6 1,-1-1-7,3-3-2,-2-3 8,2-5-4,3-3 1,0 0 0,6 0 7,1-14-9,0-4 3,2-5 9,-2-1-7,-3-7-1,-2-3 8,-1-5 19,-1-5-7,-4-4-14,2 3 6,-6-2 1,-3 4-13,4 9 10,-6 7 24,0 6 3,-1 3 4,-6 6-18,-2 1-7,-3 3-18,1 2 0,-8 2 0,0 4-1,-7 0-10,-1 4-10,1 8 8,0 7-20,-4 5-19,6 1-7,0 5-28,5 3-49,6 2-5,2-7-84</inkml:trace>
          <inkml:trace contextRef="#ctx0" brushRef="#br0" timeOffset="30039.2741">2595 6133 557,'4'-14'0,"4"5"37,0 5-4,1 0 3,-3 4-36,7 7 0,1 3-8,2 10 8,0 7 5,-2 7 0,-4 5 7,1 8-12,-6-1 0,-3 4 0,-2 1 6,0-1-9,-9 1 4,3-2 3,-5-2-7,-4-9-21,4-4 29,-1-6-10,-2-7-21,4-11 11,5 0 10,-2-10-1,4 0 4,0 0 4,-2-17 26,0-7-27,1-15-2,3-8 0,1-10 7,2-9-10,10-6 1,2-5 6,4-1-1,-1-2-4,5 4 4,4 1 42,1 6-25,5 10-6,0 2 4,-3 11-9,4 8-8,0 6 0,-1 5 0,1 2 0,-6 8-9,-5 8 12,1 4-6,-4 5-15,-2 3-38,3 8 16,-5 10-9,-5 5-17,-1 7 15,-4 9-1,-5 0-42,-4 1-26</inkml:trace>
          <inkml:trace contextRef="#ctx0" brushRef="#br0" timeOffset="31621.4356">3960 6086 452,'0'0'0,"5"3"-7,-2 1 24,7 8 18,-4 2-10,4 8-7,-4 4-6,1 3 1,-5 4-2,-2 3-16,0 0 3,-9 0 4,2-6 4,-5-5-6,-1-4-2,2-5 2,-1-8 0,2-1-7,1-6 6,2-1 2,6-1-1,-4-8 0,4-13 0,1-3 18,0-13-23,4-6 4,12 3 1,-1-6 0,5 6 3,7 3 8,1 0-12,3 8-6,1 6 4,-6 6 6,3 6 2,-6 2-2,-4 4 1,1 6 6,-4-2-11,0 10-7,0 8 9,-5 4-2,-1 5-5,-1 4 4,-5 7 2,-4 0 0,0 4-30,0-4 24,-10-1-14,-3-2-11,-1-7 13,-2-6 9,4-4 0,4-6-2,2-5 5,5-4 11,-1-1-1,2-3 23,-1-13-2,1-6-15,1-7 18,12-4-20,3-4 2,3-2 17,0-3-26,4 9 6,-2-2-5,2 7-2,2 6 0,2 1 0,2 5 3,3-1-2,-4 5 1,-3 3 2,0 6-8,-9 3-2,1 3 9,-1 13-4,-1-2-8,-1 10 7,-5 2 2,-2 4 0,-3 2-9,-2 3 16,-2 1-2,0-1-9,-5-3 2,-3 1 4,0-2-4,-2-1-13,-4-1 0,4-2-29,0-4-46,-2-8-41,3 1-34</inkml:trace>
          <inkml:trace contextRef="#ctx0" brushRef="#br0" timeOffset="32126.7945">5096 5933 643,'-1'-22'0,"1"6"96,0 1-33,-3 6-13,-2 1-21,-5 2-22,0 1-7,-6 1 0,-4 4-13,-3 0 18,-9 4-3,2 10-4,1 3-4,3 3 2,1 1-4,8 1 1,1-1 10,2-1-5,5 2-11,2-3-7,4 1 6,2 0-12,1-2-6,1-3 6,8 1 11,2-2-8,7-2 4,2 1 13,3-1-4,-1-4-3,2 5 9,-1-6 1,0 4-4,0-1 2,1-2 6,-4 4 0,0-4-2,-1 4-6,-5-2 12,-4 1-6,0-2-2,-5-4 5,-4 0 1,-1 3-6,0 0 4,0 1 15,0 4-4,-4-3 0,-3 3 9,-6-2-2,-3 1-9,-3-4 2,-4 3 4,-5 0-1,0-4-11,-1 3-5,-2-3 2,1-2 3,-2-1-4,1 3 0,-1-3-82,3 0-27,1-4-94,7-7-58</inkml:trace>
        </inkml:traceGroup>
        <inkml:traceGroup>
          <inkml:annotationXML>
            <emma:emma xmlns:emma="http://www.w3.org/2003/04/emma" version="1.0">
              <emma:interpretation id="{C8F9ABAC-BA67-439F-9710-03FB35CADED6}" emma:medium="tactile" emma:mode="ink">
                <msink:context xmlns:msink="http://schemas.microsoft.com/ink/2010/main" type="inkWord" rotatedBoundingBox="11101,7400 15736,7357 15746,8400 11111,8443"/>
              </emma:interpretation>
              <emma:one-of disjunction-type="recognition" id="oneOf12">
                <emma:interpretation id="interp60" emma:lang="en-IN" emma:confidence="0">
                  <emma:literal>derivation</emma:literal>
                </emma:interpretation>
                <emma:interpretation id="interp61" emma:lang="en-IN" emma:confidence="0">
                  <emma:literal>derivations</emma:literal>
                </emma:interpretation>
                <emma:interpretation id="interp62" emma:lang="en-IN" emma:confidence="0">
                  <emma:literal>deliration</emma:literal>
                </emma:interpretation>
                <emma:interpretation id="interp63" emma:lang="en-IN" emma:confidence="0">
                  <emma:literal>derivative</emma:literal>
                </emma:interpretation>
                <emma:interpretation id="interp64" emma:lang="en-IN" emma:confidence="0">
                  <emma:literal>derivatives</emma:literal>
                </emma:interpretation>
              </emma:one-of>
            </emma:emma>
          </inkml:annotationXML>
          <inkml:trace contextRef="#ctx0" brushRef="#br0" timeOffset="34987.8854">8145 5895 655,'0'-4'0,"0"4"46,0 0-21,4 0-16,4 12-15,5 2 4,3 9 1,2 4 2,0 6-2,-2-3-3,-2 3 8,0 3-2,-6-1-6,-1-1 2,-1-4 4,-3-4-4,2-1-13,1-3 8,3-1 7,-5-7 0,3-1-19,-1-5-11,-4-3 10,-1-4 15,-1-1 6,1 0 7,1-1 1,2-12 25,3-4-1,2-14-3,0-7-15,4-4 7,-5-3 4,4-2-5,4-1-6,0-1 2,3 6-8,-2 3-3,2 5-8,-1 7 0,1 6-74,-3 4-18,-1 10-13,-1 6-64,-5 2-32</inkml:trace>
          <inkml:trace contextRef="#ctx0" brushRef="#br0" timeOffset="33477.8213">6582 6108 228,'2'-6'0,"1"-2"118,0-5-66,1 4 9,2 1 12,-5-7-9,1 6-13,-2-4-3,0 0-11,0 0-12,-3 0 6,-4 1 0,-2 2-10,0-2-8,-4 1-8,-1 2 0,-2 1-7,-3 5-2,-5-1 7,-4 4-6,-7 0 4,1 7-2,-2 1 0,1 10 1,-1 2-12,4 3 19,6 1-6,3 2-1,7 1-14,2 5 15,5 5-2,3-3-5,5 7 1,1-4 1,7-2-20,5-7-1,2-3 6,3-4-1,2-11 7,7 3 3,3-10-3,3-3-3,1 0 5,0-11 9,-1-4 4,-3-4-3,-3-8 1,-2-1 0,-2-7 8,0-5 12,-3-8 6,1-10-20,-1-5-11,-2-11-6,0-2 9,-5 0-13,-2 2 3,-4 4 9,-1 11 6,-2 10 3,-3 12 12,0 9 22,-3 10-12,-2 6-10,0 6-6,1 4 7,0 1-9,-1 0-12,1 1 0,-5 12 1,1 12-13,-2 13 5,-3 7 13,7 7-5,-3 3 2,6 3-2,2 3 2,-4 0 1,5-1-5,0-6 6,5-1 0,1-3-6,4 3-1,0-6 6,0 1-2,3-7-16,1-7-21,7 1 6,3-5-43,2-6-10,2-4-2,0-9-19,-2-8 2,0-2-47</inkml:trace>
          <inkml:trace contextRef="#ctx0" brushRef="#br0" timeOffset="34427.4864">6898 6061 421,'-6'-2'0,"2"2"35,4 0-11,0 0 22,0 0-23,0 0-26,0 0-2,0 0 10,8 0 6,2 0 4,5 0 12,5 0-2,0 0-15,5-9-5,-2 1 8,-1-6-10,-5 0 2,0-2-4,-1-4 4,-7-1-5,-3 1 0,-6-2 0,0 2 10,0 3-15,-2 5 3,-5 4 3,-2 4 31,-4 0-29,-4 4 1,0 0-2,-6 4-4,-6 11-8,4 5 12,1 4-4,2 9-1,2-1 1,4 3 2,4 2 0,4 4-10,5-4 15,3 5-2,0-6-5,3-2-3,4-3 5,1-5 0,1-4-12,4 1 15,3-9 1,-2-2-8,2-2-14,-4-9 15,4-1-2,-3-5 7,4-7 1,5-5 9,1-6-7,3-3-4,-2-7 10,7-6 6,-1-1-12,5-3 0,1-5 4,-4 2-7,1 3-4,-3 4 4,-4 12 17,-4 6-5,-5 5-5,-2 4 3,0 4-10,-6 4-1,0 2-1,-1 2 0,1 0 0,-2 7-16,5 8 12,-3 0 3,-2 4-9,0 7 4,-7 9 10,0-1-3,-7 5-2,-8-2 2,5 1 4,-3-5-6,0 5-6,5-2 10,-3-4 0,4 5-6,1-10 2,5 0 2,0-4-1,1-2-4,0-4 8,0-5 0,4-2-8,7-2-4,0-5 8,4-2 0,7-1-12,3 0 15,1-8-3,8-6 0,-2-6-10,3-3 13,2-6-5,-2-7-2,3-2 4,1-4 0,-6-7-18,-3-2-3,-1 3-3,-10 0 23,-5 14 0,-4 3 2,-8 9 41,1 6-11,-3 5 1,0 1 5,0 6 3,-3 3-12,0-2-15,1 3 5,2 0-8,-4 0-11,0 0-3,-6 8 1,-2 8-9,-1 5 3,3 1 8,0 9 1,3 1 0,1 4-8,-1 0 10,4 1 0,1-3-2,2-2 0,0-4-5,2-7-18,1-2 8,4-3 9,0-8-10,0 3-4,2-4-7,4-3-8,0 0-8,1-4 2,4 0-20,-1-4-15,-4-4-2,3-8-3,-5-5-10,0-6-161</inkml:trace>
          <inkml:trace contextRef="#ctx0" brushRef="#br0" timeOffset="34601.6099">7902 5666 431,'-2'-11'0,"0"3"164,-1 3-77,3 3-36,0 2-46,0 0-10,0 0-44,3 7-55,1 7 15,7 7-16,-4-2-101</inkml:trace>
          <inkml:trace contextRef="#ctx0" brushRef="#br0" timeOffset="35781.4499">9423 5476 528,'0'-15'0,"4"4"127,-2 4-47,-2 3-31,1 3-20,1 1-9,-2 0-18,1 7-4,-1 9-20,0 10 24,0 6 2,0 11-2,-4 5 9,2 1-1,0 2-15,-1 2 2,1 4 6,-1-1 1,-5-1-5,3-6 1,1 0 4,-3 2-8,2-6-6,3 5-14,-1-7-35,1-2-38,-2-6 3,0-3-31,5-9-38,-1-9-31</inkml:trace>
          <inkml:trace contextRef="#ctx0" brushRef="#br0" timeOffset="35494.2463">9031 5953 543,'-9'-14'0,"-5"4"144,-2-2-59,-1 2-30,-8 3-39,2-1-9,0 7-11,-2 1 8,-4 0 5,8 9-12,-8 5-1,1 5 5,10 6-2,-7 2-8,6 4 3,2 4 10,3 0-6,5 2-3,0-2-1,8 1-3,1-4-11,7 0-3,3-7 4,3-6 5,4-6-20,2-4 4,4-6 17,5-3-3,1-1 5,0-11 6,1-4 0,-1-7 1,-6-3 2,0-5 4,-4-4 10,-3-2 3,1-4-2,-3 0 7,-5 4-15,3 0-6,-5 9 2,-3 7 54,-2 11-25,-2 6-3,0 0 0,0 4-13,0 0-14,-2 2 0,-1 6 0,-8 14-9,6 8 3,-2 5 8,1 4-4,4 3-2,0 3 5,2-8-2,0 2-40,0-8 11,4-1 21,4-3-9,9-5-22,6-4 33,-1 0-8,7-9-45,-3-1-1,-2-5-6,4-3-31,-2-3-7,-2-12-56</inkml:trace>
          <inkml:trace contextRef="#ctx0" brushRef="#br0" timeOffset="36175.7306">9242 5977 546,'0'-8'0,"0"4"37,12-1-16,7-5-15,5-1-5,14 3 0,4-6-2,2 5-5,4-2 9,1-1-4,-7 1-17,0 0 0,-7 5 12,-8-5 5,-7 3 0,-2 4 1,-5 1 0,-9 2 0,5 1-6,-6 0 5,-3 7-5,2 6-1,-2 3 10,0 9 15,-1 3-5,-6 6-8,2 0 4,3 0-2,-3 2-4,4 2 0,-2-5 3,-1 1-4,2-3-3,2-4 2,-4-1 4,2-3-9,1-7-12,-5 0-20,5-4-17,1-4-54,0-1-17,0-7-88</inkml:trace>
          <inkml:trace contextRef="#ctx0" brushRef="#br0" timeOffset="36345.8522">9825 5454 720,'-6'-20'0,"3"4"154,0 6-111,3 6-29,0 1-14,0 3 0,0 3-61,0 9-37,-1 14-5,-1 7 2,1 8-34,2 2-28</inkml:trace>
          <inkml:trace contextRef="#ctx0" brushRef="#br0" timeOffset="37216.472">10322 5889 794,'5'-7'0,"-4"6"29,4 1-11,5 0-19,4 12-6,5 8 4,1 2 2,-4 7-4,0 3 8,-3 2-1,-7 1-4,1-1-7,-7-4 11,-4-3-4,-4-5-23,-3-1 6,1-8 3,0-5 4,-2-2-2,5-2 13,1-4-3,0 0 3,3-5 2,3-8 22,-1-11-16,1-7 0,6-7 13,5-8-12,8-2-11,6-8 2,-2 6 2,7 2 6,3 5-7,-1 4-4,-2 12 4,-4 4 0,-4 6 0,-5 9 0,4 4 14,-3 3-17,-2 1 3,2 5 0,-7 6 0,-1 5-10,2 9 12,-5 7 2,0 6-8,-1-3 0,-1 3 6,0 2 8,0-5-12,-5 3 4,0-2 2,0-1-8,0-3 1,-3-3 6,-2-3-1,-8 0-4,-2-4-8,-7 2-28,-4 1-33,-5-5-64,3-1-93</inkml:trace>
        </inkml:traceGroup>
        <inkml:traceGroup>
          <inkml:annotationXML>
            <emma:emma xmlns:emma="http://www.w3.org/2003/04/emma" version="1.0">
              <emma:interpretation id="{EF7AE683-8D65-4BD2-A96C-C28E2316656C}" emma:medium="tactile" emma:mode="ink">
                <msink:context xmlns:msink="http://schemas.microsoft.com/ink/2010/main" type="inkWord" rotatedBoundingBox="17057,7339 18714,7324 18727,8742 17071,8757"/>
              </emma:interpretation>
              <emma:one-of disjunction-type="recognition" id="oneOf13">
                <emma:interpretation id="interp65" emma:lang="en-IN" emma:confidence="0">
                  <emma:literal>for</emma:literal>
                </emma:interpretation>
                <emma:interpretation id="interp66" emma:lang="en-IN" emma:confidence="0">
                  <emma:literal>tor</emma:literal>
                </emma:interpretation>
                <emma:interpretation id="interp67" emma:lang="en-IN" emma:confidence="0">
                  <emma:literal>bor</emma:literal>
                </emma:interpretation>
                <emma:interpretation id="interp68" emma:lang="en-IN" emma:confidence="0">
                  <emma:literal>Jor</emma:literal>
                </emma:interpretation>
                <emma:interpretation id="interp69" emma:lang="en-IN" emma:confidence="0">
                  <emma:literal>foo</emma:literal>
                </emma:interpretation>
              </emma:one-of>
            </emma:emma>
          </inkml:annotationXML>
          <inkml:trace contextRef="#ctx0" brushRef="#br0" timeOffset="38970.7898">12152 5881 156,'-3'0'0,"1"0"79,-2-2-16,0 0-17,2 1-19,1-2 0,-3 1 1,-1-1-4,1-2 6,2 2 2,1-7-8,0-2 4,-2 2 4,-2-8 9,5-2-25,0-3-8,3-5 11,3-4-6,8-7-10,4-3 0,9-3-1,2 3-4,4-1-4,1 5 11,-3 7-3,-5 8-4,-5 6 3,-4 7 11,-5 4-8,-2 6-6,3 0-1,-6 6-1,3 10-11,2 10 7,-7 7 9,4 8-1,-8 6 0,-1 1-6,0 7 8,-2 7 0,-7-1-5,2 5 6,-2-1 5,2-1-13,-3 4 3,1-6 4,-1 3 0,-2 3-4,5-1 1,-3-6 2,4 3 1,0-9-6,5 0 8,0-5 1,1-9-10,0-2 4,0-5 2,0-6-1,7-4-3,0-6 6,0-3 0,0-7-3,4-2-27,-1-6 29,1 0-4,2-4-1,2-7 3,1-3 9,-1-8-8,3-2 1,-5 0 10,0-3 8,-3-6-20,2-3 0,-2-6 10,-5 0-11,1-3-2,0-2 6,-3 0 4,-5-3-8,2 2-10,-7 3 14,-4 5-6,-8 4-4,-1 6 4,-8 1 3,2 5 0,-1 1-16,-2 6 15,0-2-5,4 5-7,-1 2 1,5 4 13,2 0-2,7 1-8,2 3 11,6 3 8,0 0-13,4 1 3,0-2 0,0 0 0,4 2-10,6-2 10,7-4-7,8 2 0,5-2 5,5-2 4,5 0 4,4-1-9,3 3 2,7-2 2,-2 3-2,-2 1-3,-6 4 7,-12 0 1,-8 6-6,-8 5-14,-9 2 3,-1 3 2,-2 3 5,-4 7 2,-4 0 8,-3 6-7,1 3-1,-3-1 6,6 3 1,-1-2-6,0 0 2,-1-1 1,4-5 3,1-1-3,0-1-1,1-8 3,7-1-4,0-3-1,5-5 5,-1-4-4,4-4-1,0-2 3,3 0 8,1-7-8,3-6 0,0-5 0,0-4 18,0-8-13,-4-1 2,1-6 11,-5-5-10,-5-5-9,-2-1 2,-5-1 6,-3 7-11,0 3-4,-8 7 11,-1 7 13,-4 3 9,-1 9 7,-4 2-3,2 4-18,2 4-8,-6 3 3,1 0-7,-3 5-4,2 7-2,3 4 7,1 6 0,3 2-69,1 2 11,6 1-28,5 2-50,-1-4-22</inkml:trace>
          <inkml:trace contextRef="#ctx0" brushRef="#br0" timeOffset="39388.0869">13179 5850 559,'9'-10'0,"-3"4"62,7 2-20,0 0-1,3 2-25,4 2-8,4 7-12,-1 4-1,-2 5 10,0 3 7,-3 9-15,2-2 3,-1 7 0,-3 1 5,0-2-4,-3-1-1,-9 4 0,2-6 0,-6 2-4,0-3 6,-8 0-4,0-4-10,-5-4-4,-3 1 9,-3-5-10,2-5 6,-1-2 9,4-2-2,-1-7-5,1 0 10,2-3 6,-1-6-1,5-6 8,1-5 13,2-7-3,2-4-21,2-7 10,5 2 22,9-2-2,7-2-26,6-5 6,6-4-7,6-1-9,5 4-3,3-1 10,6 7-7,-2 3-42,0 6-4,-2 4-20,-6 6-82,-6 1-57</inkml:trace>
        </inkml:traceGroup>
        <inkml:traceGroup>
          <inkml:annotationXML>
            <emma:emma xmlns:emma="http://www.w3.org/2003/04/emma" version="1.0">
              <emma:interpretation id="{8B455962-BE15-44FC-A327-D20CF8397519}" emma:medium="tactile" emma:mode="ink">
                <msink:context xmlns:msink="http://schemas.microsoft.com/ink/2010/main" type="inkWord" rotatedBoundingBox="19459,7342 22713,7312 22728,8977 19474,9007"/>
              </emma:interpretation>
              <emma:one-of disjunction-type="recognition" id="oneOf14">
                <emma:interpretation id="interp70" emma:lang="en-IN" emma:confidence="0">
                  <emma:literal>syntax</emma:literal>
                </emma:interpretation>
                <emma:interpretation id="interp71" emma:lang="en-IN" emma:confidence="0">
                  <emma:literal>Syntax</emma:literal>
                </emma:interpretation>
                <emma:interpretation id="interp72" emma:lang="en-IN" emma:confidence="0">
                  <emma:literal>synfax</emma:literal>
                </emma:interpretation>
              </emma:one-of>
            </emma:emma>
          </inkml:annotationXML>
          <inkml:trace contextRef="#ctx0" brushRef="#br0" timeOffset="40488.8912">14679 6003 257,'2'0'0,"0"-3"89,-2-1-44,8-4 0,-1 2-10,0-3-7,6-3-3,-1 4 5,2-6 0,3 0-9,-2-6 3,2-4 2,2-4-2,-2-3-6,1-2 8,-4-1-4,-2-3 0,-5-3-7,-3 0-6,-1-4-10,-3-4-2,0 1 6,-6 9 3,-4 7-10,-1 9 8,-4 7 10,-2 4-18,-11 4-1,0 6 8,-7 2-6,2 11-6,-1 8 3,3 0 6,3 9 0,8-1-19,4 3 5,6 0 8,7-2-4,3 6 1,4-3 12,11-4-3,5 9 0,3-5-6,8 0 6,0 3 0,7-3-9,5 3 13,2 0-1,-2-1-5,1 1-26,-7 0 2,-2 2 2,-9-3 2,-4-2 4,-11 2 5,-1-5-4,-7 0-3,-3-3 16,0-3 1,-7-2-1,-5 2 2,-6-3 3,-1-2-2,-10-4-10,-3-1 10,-3-6 1,-4 1 0,2 2-4,-8-8 6,5 3 3,2-5-4,1 0 5,2-5 7,7-4-10,-1 0-5,11-3 4,2-3 5,7-1-7,6-3-60,3-4-29,15-6-34,9-3-57</inkml:trace>
          <inkml:trace contextRef="#ctx0" brushRef="#br0" timeOffset="41127.3445">15241 5836 488,'-4'-1'0,"2"1"61,1 0-4,1 0-35,-1 0-12,-4 5-5,4 7 0,1 2-7,0 3 4,4 0 17,6-3-11,5-1-10,1-4 4,5 3 6,5-7-6,6-4 0,0 1 3,1-4-10,0 1-7,2-8-12,-6-3-8,-3-7-10,-7-3 3,-6-3 8,-8-3 9,-3-2-6,-2 3 5,-2 3 28,-6 4 8,1 8 12,1 2 13,-3 6-9,6 1 7,-1 3-4,-2 0-5,-3 0-23,2 15-8,0 5-3,0 8 11,4 9-6,1 1-1,2 3 6,3 1 4,6 3-10,-2-4 4,2 3 12,-2 2-9,0 3-6,-4 2 4,4 7 7,-2-1-13,-4 2 0,-1 4 8,0 5 5,0-2-12,-4 1 4,-3-1 2,-3-5-2,-2-3-1,-3-9 0,-5-9 7,0-5-13,1-13 4,0-1 3,2-6 7,-2-2-9,2-5 2,-3-5 6,2-3-8,1-3 2,0-9 7,-2-7-1,-1-11-7,4-6 0,3-9 0,4-11-2,6-2-4,3-8 4,-1-3 3,11-3-2,4 1 0,10-7 15,0 4-8,6-5-2,5 5 1,6 6 12,2 7-10,-1 6-10,1 14 5,-2 6-4,-8 8-72,-1 6-13,-1 12-51,0 3 12,-4 5-35</inkml:trace>
          <inkml:trace contextRef="#ctx0" brushRef="#br0" timeOffset="41620.6966">15889 5910 459,'1'-9'0,"0"2"166,2 5-90,0 2-24,-1 0-44,2 0-2,-1 4-12,6 6-8,1 10 19,1 3-6,-2 3-2,0 5 3,-7 1 0,0 3 0,-2-3-4,-4 4 7,-8-4 2,-1-1-10,-1-4-17,-1-6 17,-1-4-8,5-5-1,-1-2-1,3-6 0,2-4-4,4 0 14,2-4 10,-3-13 4,4-6-14,0-12-21,8-8 9,8-5 10,4-2 1,3 2 8,5 3 3,2 1-8,1 8 6,-3 2 20,0 6-6,1 6-6,-6 7-1,3 3-1,-4 1-13,-2 10 3,0 1 2,-4 1 2,-2 11-3,1 5-7,-6 7 8,-1 9-2,-5 3-10,-1-1 13,-1 5 3,-1 1-9,0-2 3,-4 2 2,-2 0 6,-3-2-7,2-2 0,-2-4 0,-1 4 0,0-7-31,-3-3 8,-1-7-25,4-2-16,4-5-23,-1-3-44,4-10-57</inkml:trace>
          <inkml:trace contextRef="#ctx0" brushRef="#br0" timeOffset="41947.9287">16602 5509 485,'0'-12'0,"3"10"95,-3 0-38,0 2-37,0 2-16,0 13-8,0 12-10,0 8 15,2 9 24,1 7 0,1 4-13,-1-1-2,-2-1-10,1 3 0,-2 1 0,1-4 8,-1-1-12,0-1 3,0-2 2,-3-1-2,-4-1-92,-2-1 9,-2-6-23,-2-8-57,3-8-87</inkml:trace>
          <inkml:trace contextRef="#ctx0" brushRef="#br0" timeOffset="42516.3334">16426 5920 503,'-6'-13'0,"3"6"97,3 3-41,0 0 8,0 4-34,3 0-30,9 0 0,8 0 0,9 0-2,10 7-5,1 2 11,1 2-4,-1-4 0,1-2-41,4-3 26,2-2-7,1 0-1,0-4 0,-9-2-2,1-9 6,-2 4-4,-1-6 6,-8-1 18,-4 4-2,-11-3-2,-5 5 3,-3-4 22,-6 1 0,0 6 1,-6-1-2,-4 3-14,-6 3-10,-6 0 6,-4 4-3,-7 2 4,-3 8 0,-2 3 1,4 9-4,2 0-2,6 4 2,1 1 6,4 4-10,8 3-1,2-3 5,9 2-2,2 0-5,0-4 10,7-3 2,7-4-12,2-4-6,3-7 3,5-5-5,-5-3 4,3-3 7,1 0 5,-6-8-4,4-4-5,-4-6 11,-1-6 3,0 0-9,-2-5 4,2-5 7,3-1-8,-2-1-2,-2 1 2,-2 4 19,-3 5 7,-6 8-2,2 6 6,0 5-9,-5 6-6,1 1-3,-1 0-4,-1 0-16,1 6-3,-1 10 7,0 8 3,0 8 0,2 4-7,-5 0 7,-1 5 5,2-3-5,-5 3 0,3 1 6,-1-2-9,-5-1-28,6 3-10,4-6-39,0-3-7,10-5-10,10-13-173</inkml:trace>
          <inkml:trace contextRef="#ctx0" brushRef="#br0" timeOffset="42770.5139">17729 5799 705,'-1'-11'0,"1"7"65,-3 4-15,2 0-30,-1 4-30,-9 7 12,-2 12-4,-6 4-7,0 6 5,2 5 8,-1-2-6,-5 8 1,3-4 2,-6 1 2,-4-2-6,5 0-5,-4-6-19,0-6-15,-1-1-13,1-4-14,-1 2-15,4-9-25,1-6-41,3-7-52</inkml:trace>
          <inkml:trace contextRef="#ctx0" brushRef="#br0" timeOffset="43010.6845">17336 5819 436,'11'-15'0,"2"10"117,-2 1-62,1 4-6,4 0-12,1 6-19,3 8-6,0 7 6,-1 4 0,4 2-14,-3 0 7,-1 1-7,0 1-4,0 0 0,0 0 7,-4 0-6,3-1-2,-2-1 2,-3 0 4,4-3-8,-2-2-66,0 2-1,6 0-56,-1-5-5,7-1-47</inkml:trace>
        </inkml:traceGroup>
        <inkml:traceGroup>
          <inkml:annotationXML>
            <emma:emma xmlns:emma="http://www.w3.org/2003/04/emma" version="1.0">
              <emma:interpretation id="{4F40DCB8-E794-46F5-9671-2D8724464DA4}" emma:medium="tactile" emma:mode="ink">
                <msink:context xmlns:msink="http://schemas.microsoft.com/ink/2010/main" type="inkWord" rotatedBoundingBox="23593,7149 27830,7110 27849,9162 23612,9202"/>
              </emma:interpretation>
              <emma:one-of disjunction-type="recognition" id="oneOf15">
                <emma:interpretation id="interp73" emma:lang="en-IN" emma:confidence="0">
                  <emma:literal>Analysis</emma:literal>
                </emma:interpretation>
                <emma:interpretation id="interp74" emma:lang="en-IN" emma:confidence="0">
                  <emma:literal>analysis</emma:literal>
                </emma:interpretation>
              </emma:one-of>
            </emma:emma>
          </inkml:annotationXML>
          <inkml:trace contextRef="#ctx0" brushRef="#br0" timeOffset="44121.4762">18926 5745 292,'0'-19'0,"0"4"107,1 4-5,-1 3-33,0 0-11,0 3-1,0 1-18,0 4-8,0 0-23,-3 2-4,-5 13-8,-2 7-15,-11 17 23,1 7 0,0 12-8,0-1 1,-1 4 4,6-2-2,-6 0 0,3 0 2,0-7 5,-3-4-11,3-5-1,4-10-1,2-8-4,2-6-6,10-7-18,-3-8 13,3-2-8,0-2 13,0-8 29,6-14-2,8-13-15,1-11 6,5-8 3,6-12-3,-3-6-2,3-1 2,5-5 6,-2-1-11,-5 5 3,4 5 1,-7 8 30,1 15-22,-3 4 12,-3 12 10,-3 9-11,0 3-13,-5 6 9,2 2-8,-2 5-2,-1 4-2,0 1-4,5 9-9,-2 10 5,3 12 10,0 6-2,-2 3-5,-1 9-2,-1 6 7,1 1 9,-3 4-11,6-3 2,-4-6 3,1-1-10,5-1 1,-4-4 6,-2 5 1,1-13-5,-6 3-19,1-5-18,-4-5-27,1 1-5,-8-7-30,-1-2-49,-9-4-28</inkml:trace>
          <inkml:trace contextRef="#ctx0" brushRef="#br0" timeOffset="44654.8555">18806 6011 525,'3'-15'0,"4"3"108,8-1-47,2-4-28,10 1-22,9 4-12,8-4 2,6 3 9,10 0-12,-6 2-2,4 5 8,-6 1 0,-8 5-7,-8 0-8,-4 3 10,-9 5-2,-3 3-2,-3 2 2,-4 5 4,-1 5-2,-1 6-12,-5 3 17,-1 3-4,-5 3 0,1-5-9,-4 2 9,0-3 1,-7-5-6,6-1 10,1-8-7,-3-4-8,3-6-2,3-1 9,-3-6 0,3-1-2,-1 0 10,-5-13 9,3-1-11,3-12-4,2-7 2,5-8 5,1-9-9,4 0 3,4-1 1,11 2-2,2 3-10,3 6 12,7 3 1,-3 5-4,0 9-4,0 9 9,-12 6 13,2 7-14,-3 1-3,-6 9 2,-1 8-2,0 10-13,-6 8 18,0 2-2,-6 4-4,2 4-2,-3-3 7,3-2-3,-6 1 0,1-5 0,-1 1 4,-1-5-5,-3-1-53,-1-3-3,1-1-22,4-5-14,6-6-28,2-5-72</inkml:trace>
          <inkml:trace contextRef="#ctx0" brushRef="#br0" timeOffset="45133.1969">20365 5893 531,'-14'-26'0,"-2"9"119,0 2-62,0 4-17,-3 3-13,-5 0-17,-2 8-3,-2-3 8,-1 3-2,-1 9-14,-2 9-1,3 4 4,-4 9-2,1 1-3,8 6 3,-2 0 0,10 2 0,3-2-12,7-1 17,3-1-3,3-5-3,4-4-12,8-6 1,4-6-12,3-3 0,4-7 8,4-3 1,5-2-6,0-7 4,-2-10 7,-1-4 2,-4-8 1,-1-5 6,-5-9 2,-3-3-2,0-4-4,0-1 8,-5 1 1,1 5-4,-2 11 0,-4 5 43,1 13-12,-4 4-4,-3 4 4,4 8 7,-4 0-32,0 0-4,0 9-4,0 6-4,0 12 3,0 7 4,0 3 4,0 8-10,1-4 1,-1 2 6,0 1 4,0-1-6,0 3-4,-1-5 4,-3-1 0,1-3-98,3-2 42,0-5-37,3-3 21,7-6-63,-4-4-127</inkml:trace>
          <inkml:trace contextRef="#ctx0" brushRef="#br0" timeOffset="45466.4346">20620 5192 469,'0'-17'0,"0"9"99,0 6-15,0 2-51,0 1-39,0 13-10,0 11 17,0 13 2,8 9 9,-6 3 5,4 5 6,-3 2-13,4 6 3,-1 7 7,-1-2-8,0 3-10,-2 1 1,-3-2 4,0-3-13,0 0 3,-6-3 6,-1 2 3,1-3-8,-1-1-15,4-11-33,3-4-27,0-8-35,0-10 16,13-7-35,-1-14-120</inkml:trace>
          <inkml:trace contextRef="#ctx0" brushRef="#br0" timeOffset="46147.9416">20891 5836 595,'-2'-9'0,"2"6"74,0 3 3,0 0-50,0 0-21,0 2-12,4 9-8,9 4 19,8 6-2,0 1-4,1-2 2,6-4 6,-7-2-7,4-1 0,1-7 0,0-1 3,0-2-5,1-3-15,-1-3 16,-3-5-8,2-3 2,-2-3-6,-6-7 8,-1-6-16,-11 0 18,-4-4 6,-1 3 0,0 4-2,0 7 12,0 4 11,-3 6-5,-1 5-5,4 0 15,-2 2-12,2 0-15,-1 0-3,-6 0 0,1 11-5,-6 8-1,1 9 6,-1 9 2,4-3-2,0 4-11,3 1 15,3 3 1,-4 2-5,-1-1 1,0 2 4,-2 3-7,8 3-1,-6 1 8,1 9 2,4-4-10,1 9 1,2 5 5,-1 3 1,2 1-3,-2-1 0,3-1 6,-11-7-10,-2 1 0,-1-10 7,-4-3-1,-3-6-3,-10-13-4,2-7 1,-3-9-3,2-5 1,1-7 8,-2-6 2,9-1-8,4-12 5,-1-2 9,3-10-5,4-13-4,0-11-1,8-7 0,1-10 0,3-2-17,10-3 22,6-7-5,2-1-1,5 2 2,6-6 23,7 2-22,3 0 4,6-2 25,7 3-7,4 3-24,3 2 0,-3 4 0,0 13 2,-8 6-11,-12 11 7,-7 14-22,-11 7-33,-3 7-1,-1 1 9,-1 6-41,1 2-15,-1 3-21,-3 0-58</inkml:trace>
          <inkml:trace contextRef="#ctx0" brushRef="#br0" timeOffset="46633.2863">21986 5783 649,'-4'-19'0,"2"7"129,-4 1-79,-2 5-17,2 0-22,-7-2-7,-2 4 3,0 4-10,-10 0 1,-2 4-1,-4 10 3,-2 4 0,3 3-14,4 4 12,2 2 3,7-1-2,4 0-10,2-4 13,3-2-4,1-3-13,7 1 12,0-1-12,2-2-18,11 0 11,-2 0 8,9-2-4,3 1 7,3 4 2,3-6 12,-3 4-6,3 0-11,-1-1-1,4 6 3,-4-1-4,0 2 4,-6 0-8,-7 1-17,-2-1 6,-5-4 25,-5-1 5,-3 0-9,0-5-3,-8 4 9,-6-1-6,-3 1 4,-5 2 7,-4-5 4,-4 1-7,-2-8 1,-2 1 2,3-6 32,-1 2-18,2-3 14,5-3-6,0-5-13,5 2-5,3-4 7,2-4-9,4-3-6,2-3-44,5 0-20,4-3-50,9-3-30,6-5-99</inkml:trace>
          <inkml:trace contextRef="#ctx0" brushRef="#br0" timeOffset="46870.4543">22224 5815 622,'0'-4'0,"0"4"88,0 0-43,0 0-25,0 4-25,2 7-4,1 10 12,1 11 1,-1 4-3,0 6 13,-3-4-5,1 4-9,-1 5 0,0-3 0,-6-1 5,-2 2-5,-4-4-9,2-6-27,0-2-15,1-5-18,1-8-51,0-4-12,3-3-39</inkml:trace>
          <inkml:trace contextRef="#ctx0" brushRef="#br0" timeOffset="47039.5743">22330 5591 710,'0'-21'0,"0"11"96,0 2-66,0 4-31,0 4-9,0 0-31,1 4-76,6 10-34,4 11 46,-1 3-19,0-1-78</inkml:trace>
          <inkml:trace contextRef="#ctx0" brushRef="#br0" timeOffset="47528.924">22886 5807 666,'-24'-16'0,"3"3"63,-5 2-13,0 6-10,3 5-29,-7 0-3,4 0-3,0 5-8,-3 8 0,4 2 2,1 6 1,1 2 0,2 3-13,4 0 14,6-1-2,2 0-19,5-5 5,4 3 12,0-3-4,4 1-10,6-2 11,3 5 4,3-1-10,3-1 9,1 0 6,3-1-5,3 0-1,3-1 2,0 2 2,3-3-2,-1 3-29,-3-2 27,-2-4-5,-7 1 1,-2-1 6,-7-2 2,-4-3-2,1-3-5,-7-1 10,0 1 1,0-2-10,-3 0 10,-4 4 26,-2-1-3,-7-1-6,1 4 2,-7-8 7,-8 4-11,-1 0 10,-2-4 2,0 0-13,1-2-7,2-2 0,2 0 0,-2 0-14,2 1-4,-1-1 10,-1 0-8,0 0-191,4-11-3,4-7-131</inkml:trace>
        </inkml:traceGroup>
      </inkml:traceGroup>
    </inkml:traceGroup>
    <inkml:traceGroup>
      <inkml:annotationXML>
        <emma:emma xmlns:emma="http://www.w3.org/2003/04/emma" version="1.0">
          <emma:interpretation id="{53F0F180-8A35-40B5-BEE4-D00B8032F01A}" emma:medium="tactile" emma:mode="ink">
            <msink:context xmlns:msink="http://schemas.microsoft.com/ink/2010/main" type="paragraph" rotatedBoundingBox="8443,11530 17653,11486 17658,12380 8447,12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C6641F-AE86-447F-B2AA-A862E46A756E}" emma:medium="tactile" emma:mode="ink">
              <msink:context xmlns:msink="http://schemas.microsoft.com/ink/2010/main" type="line" rotatedBoundingBox="8443,11530 17653,11486 17658,12380 8447,12425"/>
            </emma:interpretation>
          </emma:emma>
        </inkml:annotationXML>
        <inkml:traceGroup>
          <inkml:annotationXML>
            <emma:emma xmlns:emma="http://www.w3.org/2003/04/emma" version="1.0">
              <emma:interpretation id="{BD63BB80-ECE9-4407-9477-095608F26506}" emma:medium="tactile" emma:mode="ink">
                <msink:context xmlns:msink="http://schemas.microsoft.com/ink/2010/main" type="inkWord" rotatedBoundingBox="8492,11548 10572,11757 10497,12502 8417,12293"/>
              </emma:interpretation>
              <emma:one-of disjunction-type="recognition" id="oneOf16">
                <emma:interpretation id="interp75" emma:lang="en-IN" emma:confidence="0">
                  <emma:literal>CFG</emma:literal>
                </emma:interpretation>
                <emma:interpretation id="interp76" emma:lang="en-IN" emma:confidence="0">
                  <emma:literal>Cite</emma:literal>
                </emma:interpretation>
                <emma:interpretation id="interp77" emma:lang="en-IN" emma:confidence="0">
                  <emma:literal>Crete</emma:literal>
                </emma:interpretation>
                <emma:interpretation id="interp78" emma:lang="en-IN" emma:confidence="0">
                  <emma:literal>Cither</emma:literal>
                </emma:interpretation>
                <emma:interpretation id="interp79" emma:lang="en-IN" emma:confidence="0">
                  <emma:literal>Citer</emma:literal>
                </emma:interpretation>
              </emma:one-of>
            </emma:emma>
          </inkml:annotationXML>
          <inkml:trace contextRef="#ctx0" brushRef="#br0" timeOffset="61694.2494">10186 10077 494,'0'0'0,"0"0"65,0 0-57,0 0 25,0 0 0,0 0-28,5 0-1,6 2 3,5 3 6,7-4-5,3 4-6,3-5 9,-2 0-9,1-2-2,-2-6 0,-3-1 6,-6-3-8,-2-2-4,1 2 6,-5-4 0,-3 1-17,-1 0-8,-7-1 12,0 1 3,-10-4 0,-5 3 0,1 4 6,4 4 0,-2 3-2,-2 2 12,1 1-6,-5 1 1,1 1-2,-2 0 2,-3 4 2,-1 5-4,5-3 2,-1 4 17,4 2-15,2 1 3,0 6 4,0 0-6,6 9 1,-2 3 1,5-4-2,4-1-8,0-1 5,0-5 15,13 3-1,0 2-7,2-3-2,6-1 13,-1-2-11,5-5-3,4-1 6,1-4-4,2 0-12,6-4 0,-5-2 1,4-3-13,1 0-45,-6 0-9,-2 0-23,-5-8-51,-4-1-53</inkml:trace>
          <inkml:trace contextRef="#ctx0" brushRef="#br0" timeOffset="62238.6375">10597 9946 509,'-6'-13'0,"6"9"182,0 1-101,0-5-26,0 7-6,4-3-28,0 1-19,5 3-3,3 0 2,4 0-1,4 8-9,1 3 9,0 2 0,-1 5-9,-3 3 4,2 5 10,-7 0-9,1 4 1,-3 0 2,-2 1 2,1 3-2,-6-2-8,-2 0-9,-1-5 4,0-5-14,-2-6-13,-9 2 9,3-3 7,-4-3-15,-2-4 24,1-3 3,1-3-3,-8-2 6,6-7 18,2-4-9,-3-5 2,5-6 1,5-5 5,2-7-13,3-4 2,0 1 8,7 6 11,4 0-9,7 7-5,-1 0 11,2 8-2,6-4-6,-5 5 3,4 2-2,1 0-1,-1 8-4,-2-2 0,-3 5 12,-3 1-8,-2 1 3,-1 0 4,-3 3-9,-1 9-4,1 1 4,-3 12 5,3-2-11,1 3 4,-3 3 0,4-2 11,-1-1-14,-2 2 6,-2-4 3,1 1-9,-4-6-1,2-2 7,-3-3 0,-2 1-3,-1-3-47,1-1 1,-1 0-10,-4 0-33,-3-3-42,-2-3-38</inkml:trace>
          <inkml:trace contextRef="#ctx0" brushRef="#br0" timeOffset="62438.7794">10884 9728 604,'0'-22'0,"0"5"134,0 4-102,0 5-15,0 6-8,3 2-17,-2 0-39,4 5-26,5 8-12,0 2 5,0 10-42,3-3-86</inkml:trace>
          <inkml:trace contextRef="#ctx0" brushRef="#br0" timeOffset="62750.001">11183 9942 359,'5'3'0,"-3"4"32,9 4-2,-3 6 30,4 1-13,2 8-25,1 0-20,-2 3 9,3-1 10,-2 0-18,1-1-1,-4-2-2,2-3 0,0-3 2,-4-5-6,-3-2 8,-5-7 2,0 3-9,1-7 1,-2 0 4,0-1 1,0 0-1,0 0 14,0 0 20,3-9 27,-3-9-30,6-2-21,-2-12-11,2-3 1,4-5 2,3-6 2,1 2-11,2 0-11,0 5-3,-2 4-17,-1 5-27,3 8-51,0 6-3,2 4 1,0 1-72</inkml:trace>
          <inkml:trace contextRef="#ctx0" brushRef="#br0" timeOffset="63277.3774">11926 9923 500,'0'-6'0,"-9"-4"121,2 1-52,-5 1-8,-3 1-26,-1 1-8,-5-2-15,-5 5-5,2 1 15,-6 2-16,-1 0-6,4 12 0,-2 0 11,4 10-13,1 1-6,4 4 15,-2 0-5,6 0-4,0-2-8,6 4 12,1-3-4,5 3 0,4-1 2,0-1 0,0 0 0,3-4-38,8 1 13,-2-5-1,4-5-5,6-1-6,1-7 8,0-4-4,6-2-6,-3 0 17,-2-4-9,2-11 3,-6-1 14,0-6 3,2-7-8,0-6 3,-5 1 13,-1-2 6,-4 1 15,-2 7 24,-2 5 34,0 1-20,-2 9 20,-1 1-11,-2 7-22,1 0-8,-1 1-5,0 0-3,0 4-14,0 0-17,0 0 2,0 0 2,0 4 0,0 8-22,0 6 21,0 8 2,2 2-2,1 0-7,1 0 13,-1 1-8,1 0-23,-2-2-21,3 5 17,-2-3-17,0-6-29,-1 2 8,2-3-20,0-5-39,1-1-2,-3-6-70</inkml:trace>
        </inkml:traceGroup>
        <inkml:traceGroup>
          <inkml:annotationXML>
            <emma:emma xmlns:emma="http://www.w3.org/2003/04/emma" version="1.0">
              <emma:interpretation id="{CF12EACA-B114-4450-B1F5-DD92B54EA513}" emma:medium="tactile" emma:mode="ink">
                <msink:context xmlns:msink="http://schemas.microsoft.com/ink/2010/main" type="inkWord" rotatedBoundingBox="11410,11841 13843,11775 13855,12227 11422,12293"/>
              </emma:interpretation>
              <emma:one-of disjunction-type="recognition" id="oneOf17">
                <emma:interpretation id="interp80" emma:lang="en-IN" emma:confidence="0">
                  <emma:literal>~</emma:literal>
                </emma:interpretation>
                <emma:interpretation id="interp81" emma:lang="en-IN" emma:confidence="0">
                  <emma:literal>+</emma:literal>
                </emma:interpretation>
                <emma:interpretation id="interp82" emma:lang="en-IN" emma:confidence="0">
                  <emma:literal>-</emma:literal>
                </emma:interpretation>
                <emma:interpretation id="interp83" emma:lang="en-IN" emma:confidence="0">
                  <emma:literal>b</emma:literal>
                </emma:interpretation>
                <emma:interpretation id="interp84" emma:lang="en-IN" emma:confidence="0">
                  <emma:literal>m</emma:literal>
                </emma:interpretation>
              </emma:one-of>
            </emma:emma>
          </inkml:annotationXML>
          <inkml:trace contextRef="#ctx0" brushRef="#br0" timeOffset="63578.591">12088 9679 483,'0'-3'0,"0"3"109,1 0-73,-1 0-1,0 1-21,0 7-12,0 5-4,2 9 4,1 6 17,2 5-8,1 2-5,-2 7 1,5-2 2,-5 0-14,-2-1 2,4-2 6,-3 2 1,-3-2-4,1 2-3,-1 0 0,-1-4-29,-1-1-16,-4-7 14,3 0-28,2-4-43,-2-7 7,0 2-33</inkml:trace>
        </inkml:traceGroup>
        <inkml:traceGroup>
          <inkml:annotationXML>
            <emma:emma xmlns:emma="http://www.w3.org/2003/04/emma" version="1.0">
              <emma:interpretation id="{D0449CA5-B6FD-4745-90BC-508DDECB1BC5}" emma:medium="tactile" emma:mode="ink">
                <msink:context xmlns:msink="http://schemas.microsoft.com/ink/2010/main" type="inkWord" rotatedBoundingBox="14457,11730 17616,11457 17685,12260 14526,12533"/>
              </emma:interpretation>
              <emma:one-of disjunction-type="recognition" id="oneOf18">
                <emma:interpretation id="interp85" emma:lang="en-IN" emma:confidence="0">
                  <emma:literal>Derivate</emma:literal>
                </emma:interpretation>
                <emma:interpretation id="interp86" emma:lang="en-IN" emma:confidence="0">
                  <emma:literal>Derivate n</emma:literal>
                </emma:interpretation>
                <emma:interpretation id="interp87" emma:lang="en-IN" emma:confidence="0">
                  <emma:literal>Derivat n</emma:literal>
                </emma:interpretation>
                <emma:interpretation id="interp88" emma:lang="en-IN" emma:confidence="0">
                  <emma:literal>Denvath</emma:literal>
                </emma:interpretation>
                <emma:interpretation id="interp89" emma:lang="en-IN" emma:confidence="0">
                  <emma:literal>Deoivat n</emma:literal>
                </emma:interpretation>
              </emma:one-of>
            </emma:emma>
          </inkml:annotationXML>
          <inkml:trace contextRef="#ctx0" brushRef="#br0" timeOffset="51805.0778">3893 9820 169,'3'-4'0,"-1"0"85,-1-2-54,2-2 10,-2 0-6,2 2-11,0 0 0,3-1 15,-2-1-1,-4 4-5,0-4 17,0 1 6,0 5-25,-3-5-9,-1 6-3,-5 1-11,-6-4-5,-1 4-3,-12 0 0,-1 0 4,5 4-2,-4 5 5,-2 7 4,-2-2-16,-1 10 4,-5 3 2,7 4 8,0 0-10,5 1-1,6 6 4,6 0 0,2 1-10,11 4 14,1-3-3,0-1-6,11 3-2,4-9 7,0-4 1,10-1-3,4-3-2,0-8 1,11-1-11,2-10-7,9-2-5,8-4-29,-4-2-23,-3-12-24,-4-5 23,-4-3-11,-3-5-36,-1-4-35</inkml:trace>
          <inkml:trace contextRef="#ctx0" brushRef="#br0" timeOffset="52072.2681">4262 9858 357,'0'-11'0,"0"-1"188,0 4-79,-2 1-15,-2-1-27,3 7-12,1-2-21,0 3-13,0 0-9,0 0-12,0 0 0,-2 4-6,-1 7 4,-1 4-7,-2 13 3,0 4 11,3 3-4,-2 7-2,-1-8-1,3 7 7,-4-3-8,4 2-3,0-2 11,-3-1 0,-1 0-10,4-2-54,-3-8 17,2-1-45,3-6-11,1-1-16,0-6-37,0-3-38</inkml:trace>
          <inkml:trace contextRef="#ctx0" brushRef="#br0" timeOffset="52284.4191">4246 9759 542,'1'-6'0,"2"-3"149,0 5-90,1-2-14,8-3-22,2 2-18,5-2-10,7 3 3,5 1 4,0 0-4,4 2-3,-3 2 10,-2 1-10,-1 0-42,-4 1-24,1 10-28,-2 0-23,-5 6-3,-6 0-71</inkml:trace>
          <inkml:trace contextRef="#ctx0" brushRef="#br0" timeOffset="53004.9317">4257 10071 477,'-1'2'0,"1"-2"86,0 0-12,0 0-17,0 0-11,6 0-23,14-4-28,12 1 1,8-5 8,11 0-6,1-3-9,0 1-7,4-3 4,-2 3-10,4-5-13,2 4 11,1-5-14,-2 0-16,2-3 20,-5 3-7,-8-1 4,-8 3 18,-1-4 18,-11-3 6,-4 9-4,-8-3 3,-4 5 45,-6-2-5,-5 2 6,-1 1 30,0 3-23,0-1-18,-6 4-6,-4-3-3,-4-1-12,-4 4-17,-5 3 2,-1 0 2,-7 10-5,1 2-2,4 6 8,-6 1 4,3 2-9,2 2-5,-2 7 12,3 3-6,0 4 0,4 6-4,5 2 5,5 2-2,4 1-6,3-4 11,4-2-3,1 2-2,6-5-3,8-2 7,1-5-6,3-5-11,5-2 10,1-10-1,4-3-8,1-6 1,2-6 5,-1 0 2,0-8 0,-4-7 4,5-2 2,-5-2-2,0-4-5,-2-7 11,1 0 1,-5-3-8,-1-4 3,-8 2 4,-3 3-4,-4 6 4,-4 8 25,1 8 20,-1 2-5,0 8-10,0-3 7,-1 2-17,-3 1-9,4-1-5,0 1-6,-2 0-10,-1 2-8,-1 10 13,-3-1 0,4 9-11,0 3 9,2 6 3,-1 1-2,2 0-22,2-4 2,-2 1-7,1-3-5,3 1-3,2-5 0,1-3-9,-2-4-9,2-3-19,2-1-3,1 1-24,0-7-50,1-3-91</inkml:trace>
          <inkml:trace contextRef="#ctx0" brushRef="#br0" timeOffset="53298.1409">5113 10092 532,'-6'-7'0,"3"7"132,2-1-39,1 1-2,0 0-46,0-3-18,0 2-7,7 1-11,5-6-12,8-2-3,10 3 12,3-3-5,6 2-1,0-2-5,0 2 6,-1-3-2,1-1-7,-3 2-12,2-3-30,-5 1-36,6 6-44,-9-2-98,-1-5-90</inkml:trace>
          <inkml:trace contextRef="#ctx0" brushRef="#br0" timeOffset="57037.8346">6561 10003 60,'-2'-1'18,"1"1"12,-2-3-10,2 3-1,-2-1-7,3 1-6,-5 0 6,2 0-14,3 0 4,-2 0 7,0 0-3,1 0 4,-2 0 0,-2 0 3,3-3-10,0 3 7,-1 0 9,2-1-8,-1-2-10,1 3 9,1 0 1,0-1-1,-4 1-3,4 0 2,-2 0 2,2 0-12,-1-1 1,1 1 0,0 0 5,0 0-5,0 0 0,-2 0 6,2 0-10,0-2 1,-1 2 6,-1 0 20,1 0-12,-2 0-2,-1 0 1,2 0 6,-1 0-1,2 0 7,-2 0 7,2 0-13,-1 0 3,-1 0 14,2 0-10,-2-2 0,1 0 6,-1 1 0,3 1-18,-1 0-5,0 0 10,-2 0 0,0 0-13,3 0 3,-3 0 2,3 0-6,0 0 1,-2 0 11,2 1-6,0-1-11,0 0-2,0 0 7,0 0-3,0 0-2,0 0 1,2 0 4,7 0-4,1 2-7,10 2 14,3 1 2,7-1-11,7 0 1,4-3 5,11 3-1,5-2-6,6 3 10,7-1-6,5 4-10,6-1 2,1-6 9,8 3 0,1-4-12,-4 0 12,-1-4 0,-3 0 0,2-1-8,-1 0 13,-3-1 0,-2 2-9,2 0 3,-3-3 4,4 3-6,-4-1 0,-7 2 6,-1-1 3,-14 2-9,-1-4-2,-6-1 9,-7 3-1,-6 3-6,-6-3 2,-7 4 1,2 0 0,-9-3-4,0 3 8,-8 0 3,0 0-13,-4 0 5,3 0 5,-2 0-8,-5 0 0,0 0 8,0 0 1,1 0-9,-1 0-1,0 0 8,1 0-5,-1 0-4,0 0 0,0 0 7,0 0-2,0 0-15,-2-3 12,-1 3 2,3 0-6,-2 0 7,2 0 2,-4-3-2,-3-1-9,-3-4 6,1 3-11,-4-3 3,-3 1 6,6 0 5,-5 3-7,1-2 4,2-2 6,-3 1 1,-1 2-6,3-4 2,-2 3 1,5-1 25,3 2-9,-2 0 2,3 2 4,5-2-4,-6-1 0,4 4 7,1 1-3,1 0-5,1 1-3,0 0 10,-3-4-8,2 1-5,-1 2 7,-1-2 1,3 3-11,0 0 2,0 0 6,0 0-11,0 0-9,0 0 4,0 0 0,0 0 5,6 0-6,-6 0 1,1 0-4,2 0-6,2 0-2,6 3 11,4 1 0,6 1 1,4-2 0,0 5 5,1 0-9,2-1-16,3 3 18,2 0-13,2 2-12,-4-1 9,0-3 0,-7 0-9,-5 1 10,-6-2 16,-4-4 2,-2 1-2,-4-2-5,-2-2 9,1 3-1,-2-2-2,0-1 0,0 0 2,0 0-3,-3 0-2,3 0 3,-3 0 18,3 0-16,-4 4 6,-5 2 4,-5-2 0,-7 7-3,-5-1 7,-4 0-5,-5 5-7,-4-5 6,0 7 6,2 0-11,-2 2-5,5 2 0,-2 0 3,0 1-5,4 7-49,1 1-23,3 3-55,5-4-102,1-7-127</inkml:trace>
          <inkml:trace contextRef="#ctx0" brushRef="#br0" timeOffset="60699.5412">9680 9898 204,'0'-8'0,"0"2"151,-1-2-74,-6 2 15,5 0-18,2 0-10,-1 6-19,-1 0-20,2 0-3,0 0 0,0 0-3,0 0-9,0 0-9,0 0 9,0 0-13,0 0-8,0 8 1,0 8 10,0 7 0,0 8-1,0 0 1,0 4 4,0-4-7,2 1-6,-1 1 15,2-2-2,3 0-6,-2-1 1,-2 0-1,4-1-45,-5-6 8,2 0-17,-3-2-46,0-5 2,0 1-16,0-7-56</inkml:trace>
          <inkml:trace contextRef="#ctx0" brushRef="#br0" timeOffset="61165.8736">9624 9847 402,'0'-9'0,"0"3"73,0-1-19,2 2-17,6 1-21,5 0-6,-1 0-9,8 1 1,2 0 3,4 3 4,-3 0-9,6 0 0,-3 4 13,-5 2-12,1 1-2,-2 3-2,-2-1 4,0 8-2,0 4-5,2 4 10,5 2-1,-1-2-5,2 3-4,2-2 8,-8 1 1,-4-2-3,-6 1-4,-10-5 2,1 0-11,-1-1 6,-10-1 12,-4 4-4,-4-1-2,-5-5 2,-1 4 5,-4-6-10,-2 2 2,-5 0 8,-1-3 0,-4 0-10,1-5 3,0 3 2,0-8 1,2 0-2,7 0 2,1-4 1,8 3-6,5-3-28,1 0-5,4 0-14,11 0-17,0-3 7,5-7-43,16-7-159</inkml:trace>
          <inkml:trace contextRef="#ctx0" brushRef="#br0" timeOffset="63845.7816">11903 10069 430,'-3'-4'0,"1"-2"121,2 6-33,0 0-4,3-1-36,8-2-30,0-3-14,6-4 2,7 4-5,3-1-2,2 1 2,4 2 4,-1-3-9,0 5-9,2-2-18,-5-1-19,0 1-37,-4 0-35,-1 1-6,-6-1-62</inkml:trace>
          <inkml:trace contextRef="#ctx0" brushRef="#br0" timeOffset="64366.1521">12313 9543 586,'0'-10'0,"0"2"110,0 5-19,0 3-25,0 0-31,0 0-10,0 0-23,0 0-4,2 3-7,6 6 6,-2 14-4,4 2 2,-4 4 10,1-2-2,-2 3-5,-3 3-1,4 0 6,-3-2-4,-3 1-3,0-6 8,2-6-4,-2-2-25,0-2-5,0-7 4,-2 3 1,2-5-7,0-5 0,0 0 12,0-2 1,0 0 16,0-2 6,0-15 22,0-4-30,3-10 6,4-5 3,5-3-8,1 6 2,0 4 4,0 2 18,1 9-17,-1-4 5,2 3 8,-1 7-7,1-1 4,-1 5 3,1 2-2,-4-1-10,-2 6 5,2-2 8,-1 3-8,-2 0-2,0 3-1,1 5-1,-2 3-9,3 5 6,0 2 11,-2 0 1,2 5-13,-4 0 0,4 1 7,-5 3-7,4 0-2,-3-4 2,0-1 4,-2 4-8,2 1-41,0 6-22,-2 1-64,-1-9-148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278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3797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8447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9406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0555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243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7616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8274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7102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9192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952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A164-C2E3-4D41-A9D1-8C62E714D3D7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2EB1-1002-48C3-88D5-28167152A0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4144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5.emf"/><Relationship Id="rId18" Type="http://schemas.openxmlformats.org/officeDocument/2006/relationships/customXml" Target="../ink/ink18.xml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customXml" Target="../ink/ink15.xml"/><Relationship Id="rId17" Type="http://schemas.openxmlformats.org/officeDocument/2006/relationships/image" Target="../media/image17.emf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10" Type="http://schemas.openxmlformats.org/officeDocument/2006/relationships/customXml" Target="../ink/ink14.xml"/><Relationship Id="rId19" Type="http://schemas.openxmlformats.org/officeDocument/2006/relationships/image" Target="../media/image18.emf"/><Relationship Id="rId4" Type="http://schemas.openxmlformats.org/officeDocument/2006/relationships/customXml" Target="../ink/ink11.xml"/><Relationship Id="rId9" Type="http://schemas.openxmlformats.org/officeDocument/2006/relationships/image" Target="../media/image13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customXml" Target="../ink/ink26.xml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Syntax Analyser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By : </a:t>
            </a:r>
            <a:r>
              <a:rPr lang="en-IN" dirty="0" err="1" smtClean="0"/>
              <a:t>Prof.</a:t>
            </a:r>
            <a:r>
              <a:rPr lang="en-IN" dirty="0" smtClean="0"/>
              <a:t> Manish </a:t>
            </a:r>
            <a:r>
              <a:rPr lang="en-IN" dirty="0" err="1" smtClean="0"/>
              <a:t>Assudani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Anjuman</a:t>
            </a:r>
            <a:r>
              <a:rPr lang="en-IN" dirty="0" smtClean="0"/>
              <a:t> College of Engineering &amp; Technology</a:t>
            </a:r>
          </a:p>
          <a:p>
            <a:r>
              <a:rPr lang="en-IN" dirty="0" err="1" smtClean="0"/>
              <a:t>Sadar</a:t>
            </a:r>
            <a:r>
              <a:rPr lang="en-IN" dirty="0" smtClean="0"/>
              <a:t>, Nagpur</a:t>
            </a:r>
            <a:r>
              <a:rPr lang="en-IN" dirty="0" smtClean="0"/>
              <a:t>..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78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05993" y="352230"/>
              <a:ext cx="5288760" cy="817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5193" y="342510"/>
                <a:ext cx="5308920" cy="8352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4782240" y="857880"/>
            <a:ext cx="212040" cy="212040"/>
          </a:xfrm>
          <a:prstGeom prst="ellipse">
            <a:avLst/>
          </a:prstGeom>
          <a:noFill/>
          <a:ln w="30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4124073" y="1312350"/>
              <a:ext cx="4854240" cy="1551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9753" y="1304790"/>
                <a:ext cx="4867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39" name="Ink 38"/>
              <p14:cNvContentPartPr/>
              <p14:nvPr/>
            </p14:nvContentPartPr>
            <p14:xfrm>
              <a:off x="6293433" y="1347990"/>
              <a:ext cx="35640" cy="6476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3353" y="1337910"/>
                <a:ext cx="5472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4058193" y="1986270"/>
              <a:ext cx="5024160" cy="6897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53513" y="1976550"/>
                <a:ext cx="503820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78" name="Ink 77"/>
              <p14:cNvContentPartPr/>
              <p14:nvPr/>
            </p14:nvContentPartPr>
            <p14:xfrm>
              <a:off x="8382873" y="2516190"/>
              <a:ext cx="1836360" cy="262296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73513" y="2506110"/>
                <a:ext cx="1856880" cy="26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2">
            <p14:nvContentPartPr>
              <p14:cNvPr id="82" name="Ink 81"/>
              <p14:cNvContentPartPr/>
              <p14:nvPr/>
            </p14:nvContentPartPr>
            <p14:xfrm>
              <a:off x="2978913" y="2286870"/>
              <a:ext cx="2601000" cy="204768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68113" y="2276070"/>
                <a:ext cx="2617200" cy="2067840"/>
              </a:xfrm>
              <a:prstGeom prst="rect">
                <a:avLst/>
              </a:prstGeom>
            </p:spPr>
          </p:pic>
        </mc:Fallback>
      </mc:AlternateContent>
      <p:sp>
        <p:nvSpPr>
          <p:cNvPr id="99" name="Oval 98"/>
          <p:cNvSpPr/>
          <p:nvPr/>
        </p:nvSpPr>
        <p:spPr>
          <a:xfrm>
            <a:off x="8875440" y="4009680"/>
            <a:ext cx="75600" cy="165960"/>
          </a:xfrm>
          <a:prstGeom prst="ellipse">
            <a:avLst/>
          </a:prstGeom>
          <a:noFill/>
          <a:ln w="30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5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urved Connector 7"/>
          <p:cNvCxnSpPr>
            <a:endCxn id="9" idx="3"/>
          </p:cNvCxnSpPr>
          <p:nvPr/>
        </p:nvCxnSpPr>
        <p:spPr>
          <a:xfrm rot="5400000" flipV="1">
            <a:off x="3599677" y="821123"/>
            <a:ext cx="522419" cy="35773"/>
          </a:xfrm>
          <a:prstGeom prst="curvedConnector4">
            <a:avLst>
              <a:gd name="adj1" fmla="val 47686"/>
              <a:gd name="adj2" fmla="val -1264976"/>
            </a:avLst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52360" y="826740"/>
            <a:ext cx="180360" cy="320400"/>
          </a:xfrm>
          <a:prstGeom prst="ellipse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9230539">
            <a:off x="3180523" y="2310120"/>
            <a:ext cx="2173835" cy="0"/>
          </a:xfrm>
          <a:prstGeom prst="line">
            <a:avLst/>
          </a:prstGeom>
          <a:ln w="28575">
            <a:solidFill>
              <a:srgbClr val="ED1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073600" y="3353040"/>
            <a:ext cx="118440" cy="216000"/>
          </a:xfrm>
          <a:prstGeom prst="ellipse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079080" y="3215160"/>
            <a:ext cx="110880" cy="221400"/>
          </a:xfrm>
          <a:prstGeom prst="ellipse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2">
            <p14:nvContentPartPr>
              <p14:cNvPr id="111" name="Ink 110"/>
              <p14:cNvContentPartPr/>
              <p14:nvPr/>
            </p14:nvContentPartPr>
            <p14:xfrm>
              <a:off x="1650513" y="353670"/>
              <a:ext cx="7408080" cy="457812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2233" y="342870"/>
                <a:ext cx="7421760" cy="46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580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6807960" y="2085840"/>
            <a:ext cx="166320" cy="16632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2">
            <p14:nvContentPartPr>
              <p14:cNvPr id="71" name="Ink 70"/>
              <p14:cNvContentPartPr/>
              <p14:nvPr/>
            </p14:nvContentPartPr>
            <p14:xfrm>
              <a:off x="481233" y="563910"/>
              <a:ext cx="10082160" cy="580212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033" y="547710"/>
                <a:ext cx="10117440" cy="583488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Oval 82"/>
          <p:cNvSpPr/>
          <p:nvPr/>
        </p:nvSpPr>
        <p:spPr>
          <a:xfrm>
            <a:off x="9926280" y="2061000"/>
            <a:ext cx="179280" cy="17928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-5400000">
            <a:off x="435600" y="3027960"/>
            <a:ext cx="156960" cy="0"/>
          </a:xfrm>
          <a:prstGeom prst="straightConnector1">
            <a:avLst/>
          </a:prstGeom>
          <a:ln w="38100">
            <a:solidFill>
              <a:srgbClr val="ED1C24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6439320" y="3291120"/>
            <a:ext cx="735120" cy="73512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5976720" y="4244760"/>
            <a:ext cx="527040" cy="52668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cxnSp>
        <p:nvCxnSpPr>
          <p:cNvPr id="147" name="Straight Connector 146"/>
          <p:cNvCxnSpPr>
            <a:endCxn id="150" idx="1"/>
          </p:cNvCxnSpPr>
          <p:nvPr/>
        </p:nvCxnSpPr>
        <p:spPr>
          <a:xfrm>
            <a:off x="6910560" y="4009680"/>
            <a:ext cx="805022" cy="281942"/>
          </a:xfrm>
          <a:prstGeom prst="line">
            <a:avLst/>
          </a:prstGeom>
          <a:ln w="38100">
            <a:solidFill>
              <a:srgbClr val="ED1C2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7654320" y="4230360"/>
            <a:ext cx="418320" cy="41832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cxnSp>
        <p:nvCxnSpPr>
          <p:cNvPr id="167" name="Straight Connector 166"/>
          <p:cNvCxnSpPr>
            <a:endCxn id="168" idx="0"/>
          </p:cNvCxnSpPr>
          <p:nvPr/>
        </p:nvCxnSpPr>
        <p:spPr>
          <a:xfrm>
            <a:off x="7103520" y="4709520"/>
            <a:ext cx="588240" cy="38268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7435080" y="5092200"/>
            <a:ext cx="513360" cy="51336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2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81480" y="745560"/>
            <a:ext cx="121320" cy="23796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228593" y="441150"/>
              <a:ext cx="8793720" cy="4030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4553" y="427110"/>
                <a:ext cx="8822160" cy="4059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Oval 11"/>
          <p:cNvSpPr/>
          <p:nvPr/>
        </p:nvSpPr>
        <p:spPr>
          <a:xfrm rot="1521600">
            <a:off x="2149659" y="682966"/>
            <a:ext cx="99522" cy="216269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50760" y="1811160"/>
            <a:ext cx="144000" cy="22716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354100" y="2789640"/>
            <a:ext cx="70560" cy="19512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775960" y="3951360"/>
            <a:ext cx="1332720" cy="748080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068800" y="4027680"/>
            <a:ext cx="1387800" cy="641160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9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141273" y="326310"/>
              <a:ext cx="2072160" cy="1818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0113" y="315510"/>
                <a:ext cx="2093760" cy="1836000"/>
              </a:xfrm>
              <a:prstGeom prst="rect">
                <a:avLst/>
              </a:prstGeom>
            </p:spPr>
          </p:pic>
        </mc:Fallback>
      </mc:AlternateContent>
      <p:sp>
        <p:nvSpPr>
          <p:cNvPr id="91" name="Oval 90"/>
          <p:cNvSpPr/>
          <p:nvPr/>
        </p:nvSpPr>
        <p:spPr>
          <a:xfrm>
            <a:off x="6669000" y="2458440"/>
            <a:ext cx="620280" cy="61992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6033960" y="3379320"/>
            <a:ext cx="485640" cy="48528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100" name="Ink 99"/>
              <p14:cNvContentPartPr/>
              <p14:nvPr/>
            </p14:nvContentPartPr>
            <p14:xfrm>
              <a:off x="6174633" y="2653350"/>
              <a:ext cx="1094400" cy="190764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9153" y="2636430"/>
                <a:ext cx="1118160" cy="1939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4" name="Straight Connector 103"/>
          <p:cNvCxnSpPr>
            <a:stCxn id="91" idx="4"/>
          </p:cNvCxnSpPr>
          <p:nvPr/>
        </p:nvCxnSpPr>
        <p:spPr>
          <a:xfrm>
            <a:off x="6979140" y="3078360"/>
            <a:ext cx="53820" cy="0"/>
          </a:xfrm>
          <a:prstGeom prst="line">
            <a:avLst/>
          </a:prstGeom>
          <a:ln w="38100">
            <a:solidFill>
              <a:srgbClr val="177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927120" y="3368520"/>
            <a:ext cx="465840" cy="46620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cxnSp>
        <p:nvCxnSpPr>
          <p:cNvPr id="116" name="Straight Connector 115"/>
          <p:cNvCxnSpPr>
            <a:stCxn id="91" idx="5"/>
            <a:endCxn id="123" idx="0"/>
          </p:cNvCxnSpPr>
          <p:nvPr/>
        </p:nvCxnSpPr>
        <p:spPr>
          <a:xfrm>
            <a:off x="7198442" y="2987575"/>
            <a:ext cx="939718" cy="458345"/>
          </a:xfrm>
          <a:prstGeom prst="line">
            <a:avLst/>
          </a:prstGeom>
          <a:ln w="38100">
            <a:solidFill>
              <a:srgbClr val="177D3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7898040" y="3445920"/>
            <a:ext cx="480240" cy="47988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52320" y="4187160"/>
            <a:ext cx="505800" cy="50580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cxnSp>
        <p:nvCxnSpPr>
          <p:cNvPr id="138" name="Straight Connector 137"/>
          <p:cNvCxnSpPr>
            <a:stCxn id="123" idx="4"/>
          </p:cNvCxnSpPr>
          <p:nvPr/>
        </p:nvCxnSpPr>
        <p:spPr>
          <a:xfrm flipH="1" flipV="1">
            <a:off x="8055721" y="3911040"/>
            <a:ext cx="82439" cy="14760"/>
          </a:xfrm>
          <a:prstGeom prst="line">
            <a:avLst/>
          </a:prstGeom>
          <a:ln w="38100">
            <a:solidFill>
              <a:srgbClr val="177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7673760" y="4313160"/>
            <a:ext cx="431640" cy="43128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8418960" y="4327200"/>
            <a:ext cx="407160" cy="40752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150" name="Ink 149"/>
              <p14:cNvContentPartPr/>
              <p14:nvPr/>
            </p14:nvContentPartPr>
            <p14:xfrm>
              <a:off x="1546833" y="253590"/>
              <a:ext cx="767520" cy="45756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4953" y="241350"/>
                <a:ext cx="78840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151" name="Ink 150"/>
              <p14:cNvContentPartPr/>
              <p14:nvPr/>
            </p14:nvContentPartPr>
            <p14:xfrm>
              <a:off x="924393" y="2521590"/>
              <a:ext cx="1366560" cy="47268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5393" y="2511150"/>
                <a:ext cx="1382400" cy="491760"/>
              </a:xfrm>
              <a:prstGeom prst="rect">
                <a:avLst/>
              </a:prstGeom>
            </p:spPr>
          </p:pic>
        </mc:Fallback>
      </mc:AlternateContent>
      <p:sp>
        <p:nvSpPr>
          <p:cNvPr id="157" name="Oval 156"/>
          <p:cNvSpPr/>
          <p:nvPr/>
        </p:nvSpPr>
        <p:spPr>
          <a:xfrm>
            <a:off x="9238320" y="4305600"/>
            <a:ext cx="444960" cy="44496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cxnSp>
        <p:nvCxnSpPr>
          <p:cNvPr id="164" name="Straight Connector 163"/>
          <p:cNvCxnSpPr>
            <a:stCxn id="123" idx="4"/>
            <a:endCxn id="141" idx="0"/>
          </p:cNvCxnSpPr>
          <p:nvPr/>
        </p:nvCxnSpPr>
        <p:spPr>
          <a:xfrm flipH="1">
            <a:off x="7889580" y="3925800"/>
            <a:ext cx="248580" cy="387360"/>
          </a:xfrm>
          <a:prstGeom prst="line">
            <a:avLst/>
          </a:prstGeom>
          <a:ln w="38100">
            <a:solidFill>
              <a:srgbClr val="177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23" idx="4"/>
            <a:endCxn id="147" idx="1"/>
          </p:cNvCxnSpPr>
          <p:nvPr/>
        </p:nvCxnSpPr>
        <p:spPr>
          <a:xfrm>
            <a:off x="8138160" y="3925800"/>
            <a:ext cx="340427" cy="461080"/>
          </a:xfrm>
          <a:prstGeom prst="line">
            <a:avLst/>
          </a:prstGeom>
          <a:ln w="38100">
            <a:solidFill>
              <a:srgbClr val="177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23" idx="5"/>
            <a:endCxn id="157" idx="1"/>
          </p:cNvCxnSpPr>
          <p:nvPr/>
        </p:nvCxnSpPr>
        <p:spPr>
          <a:xfrm>
            <a:off x="8307950" y="3855523"/>
            <a:ext cx="995533" cy="515240"/>
          </a:xfrm>
          <a:prstGeom prst="line">
            <a:avLst/>
          </a:prstGeom>
          <a:ln w="38100">
            <a:solidFill>
              <a:srgbClr val="177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7653240" y="4959000"/>
            <a:ext cx="511200" cy="51120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cxnSp>
        <p:nvCxnSpPr>
          <p:cNvPr id="180" name="Straight Connector 179"/>
          <p:cNvCxnSpPr>
            <a:stCxn id="157" idx="4"/>
          </p:cNvCxnSpPr>
          <p:nvPr/>
        </p:nvCxnSpPr>
        <p:spPr>
          <a:xfrm>
            <a:off x="9460800" y="4750560"/>
            <a:ext cx="720" cy="0"/>
          </a:xfrm>
          <a:prstGeom prst="line">
            <a:avLst/>
          </a:prstGeom>
          <a:ln w="38100">
            <a:solidFill>
              <a:srgbClr val="177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9252360" y="5090040"/>
            <a:ext cx="587520" cy="587520"/>
          </a:xfrm>
          <a:prstGeom prst="ellipse">
            <a:avLst/>
          </a:prstGeom>
          <a:noFill/>
          <a:ln w="3810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cxnSp>
        <p:nvCxnSpPr>
          <p:cNvPr id="186" name="Straight Connector 185"/>
          <p:cNvCxnSpPr>
            <a:stCxn id="157" idx="5"/>
            <a:endCxn id="183" idx="0"/>
          </p:cNvCxnSpPr>
          <p:nvPr/>
        </p:nvCxnSpPr>
        <p:spPr>
          <a:xfrm flipH="1">
            <a:off x="9546120" y="4685397"/>
            <a:ext cx="71997" cy="404643"/>
          </a:xfrm>
          <a:prstGeom prst="line">
            <a:avLst/>
          </a:prstGeom>
          <a:ln w="38100">
            <a:solidFill>
              <a:srgbClr val="177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188" name="Ink 187"/>
              <p14:cNvContentPartPr/>
              <p14:nvPr/>
            </p14:nvContentPartPr>
            <p14:xfrm>
              <a:off x="9421833" y="5248590"/>
              <a:ext cx="266760" cy="28656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09953" y="5235270"/>
                <a:ext cx="2926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2">
            <p14:nvContentPartPr>
              <p14:cNvPr id="192" name="Ink 191"/>
              <p14:cNvContentPartPr/>
              <p14:nvPr/>
            </p14:nvContentPartPr>
            <p14:xfrm>
              <a:off x="9345513" y="4423470"/>
              <a:ext cx="156960" cy="18216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31113" y="4409070"/>
                <a:ext cx="1778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4">
            <p14:nvContentPartPr>
              <p14:cNvPr id="196" name="Ink 195"/>
              <p14:cNvContentPartPr/>
              <p14:nvPr/>
            </p14:nvContentPartPr>
            <p14:xfrm>
              <a:off x="6470193" y="5776710"/>
              <a:ext cx="1393920" cy="35712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6513" y="5761950"/>
                <a:ext cx="14212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6">
            <p14:nvContentPartPr>
              <p14:cNvPr id="197" name="Ink 196"/>
              <p14:cNvContentPartPr/>
              <p14:nvPr/>
            </p14:nvContentPartPr>
            <p14:xfrm>
              <a:off x="7812273" y="4719390"/>
              <a:ext cx="177480" cy="61164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01473" y="4706790"/>
                <a:ext cx="19728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8">
            <p14:nvContentPartPr>
              <p14:cNvPr id="198" name="Ink 197"/>
              <p14:cNvContentPartPr/>
              <p14:nvPr/>
            </p14:nvContentPartPr>
            <p14:xfrm>
              <a:off x="2902953" y="2670990"/>
              <a:ext cx="1483920" cy="273600"/>
            </p14:xfrm>
          </p:contentPart>
        </mc:Choice>
        <mc:Fallback>
          <p:pic>
            <p:nvPicPr>
              <p:cNvPr id="198" name="Ink 19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88913" y="2655510"/>
                <a:ext cx="15044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0">
            <p14:nvContentPartPr>
              <p14:cNvPr id="201" name="Ink 200"/>
              <p14:cNvContentPartPr/>
              <p14:nvPr/>
            </p14:nvContentPartPr>
            <p14:xfrm>
              <a:off x="8037993" y="3500790"/>
              <a:ext cx="277920" cy="31932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23593" y="3485670"/>
                <a:ext cx="3016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2">
            <p14:nvContentPartPr>
              <p14:cNvPr id="202" name="Ink 201"/>
              <p14:cNvContentPartPr/>
              <p14:nvPr/>
            </p14:nvContentPartPr>
            <p14:xfrm>
              <a:off x="7812993" y="4442190"/>
              <a:ext cx="898200" cy="18288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00033" y="4429230"/>
                <a:ext cx="919440" cy="2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6438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426920" y="883080"/>
            <a:ext cx="201960" cy="201960"/>
          </a:xfrm>
          <a:prstGeom prst="ellipse">
            <a:avLst/>
          </a:prstGeom>
          <a:noFill/>
          <a:ln w="5715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785420" y="2281500"/>
            <a:ext cx="144720" cy="264600"/>
          </a:xfrm>
          <a:prstGeom prst="ellipse">
            <a:avLst/>
          </a:prstGeom>
          <a:noFill/>
          <a:ln w="5715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251600" y="2229840"/>
            <a:ext cx="275400" cy="275760"/>
          </a:xfrm>
          <a:prstGeom prst="ellipse">
            <a:avLst/>
          </a:prstGeom>
          <a:noFill/>
          <a:ln w="5715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2">
            <p14:nvContentPartPr>
              <p14:cNvPr id="70" name="Ink 69"/>
              <p14:cNvContentPartPr/>
              <p14:nvPr/>
            </p14:nvContentPartPr>
            <p14:xfrm>
              <a:off x="343713" y="470670"/>
              <a:ext cx="11694960" cy="501048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233" y="451590"/>
                <a:ext cx="11730960" cy="504324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Oval 74"/>
          <p:cNvSpPr/>
          <p:nvPr/>
        </p:nvSpPr>
        <p:spPr>
          <a:xfrm>
            <a:off x="406800" y="2138040"/>
            <a:ext cx="546840" cy="546480"/>
          </a:xfrm>
          <a:prstGeom prst="ellipse">
            <a:avLst/>
          </a:prstGeom>
          <a:noFill/>
          <a:ln w="57150">
            <a:solidFill>
              <a:srgbClr val="177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177D36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971800" y="3113640"/>
            <a:ext cx="566280" cy="56628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478600" y="3918240"/>
            <a:ext cx="576720" cy="57672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123" name="Ink 122"/>
              <p14:cNvContentPartPr/>
              <p14:nvPr/>
            </p14:nvContentPartPr>
            <p14:xfrm>
              <a:off x="3369873" y="4121790"/>
              <a:ext cx="775080" cy="215208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5113" y="4106310"/>
                <a:ext cx="803880" cy="21816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3" name="Straight Connector 132"/>
          <p:cNvCxnSpPr>
            <a:stCxn id="114" idx="5"/>
            <a:endCxn id="139" idx="0"/>
          </p:cNvCxnSpPr>
          <p:nvPr/>
        </p:nvCxnSpPr>
        <p:spPr>
          <a:xfrm>
            <a:off x="3455150" y="3596990"/>
            <a:ext cx="836410" cy="391810"/>
          </a:xfrm>
          <a:prstGeom prst="line">
            <a:avLst/>
          </a:prstGeom>
          <a:ln w="38100">
            <a:solidFill>
              <a:srgbClr val="ED1C2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4006080" y="3988800"/>
            <a:ext cx="570960" cy="5706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424240" y="4874760"/>
            <a:ext cx="571680" cy="57168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149" name="Ink 148"/>
              <p14:cNvContentPartPr/>
              <p14:nvPr/>
            </p14:nvContentPartPr>
            <p14:xfrm>
              <a:off x="2622153" y="3271470"/>
              <a:ext cx="709920" cy="198288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6673" y="3257070"/>
                <a:ext cx="732240" cy="2014200"/>
              </a:xfrm>
              <a:prstGeom prst="rect">
                <a:avLst/>
              </a:prstGeom>
            </p:spPr>
          </p:pic>
        </mc:Fallback>
      </mc:AlternateContent>
      <p:sp>
        <p:nvSpPr>
          <p:cNvPr id="154" name="Oval 153"/>
          <p:cNvSpPr/>
          <p:nvPr/>
        </p:nvSpPr>
        <p:spPr>
          <a:xfrm rot="994200">
            <a:off x="4388123" y="4939354"/>
            <a:ext cx="462435" cy="590812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cxnSp>
        <p:nvCxnSpPr>
          <p:cNvPr id="157" name="Straight Connector 156"/>
          <p:cNvCxnSpPr>
            <a:stCxn id="139" idx="5"/>
            <a:endCxn id="154" idx="1"/>
          </p:cNvCxnSpPr>
          <p:nvPr/>
        </p:nvCxnSpPr>
        <p:spPr>
          <a:xfrm>
            <a:off x="4493425" y="4475838"/>
            <a:ext cx="28781" cy="512086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39" idx="5"/>
          </p:cNvCxnSpPr>
          <p:nvPr/>
        </p:nvCxnSpPr>
        <p:spPr>
          <a:xfrm>
            <a:off x="4493425" y="4475838"/>
            <a:ext cx="362976" cy="724001"/>
          </a:xfrm>
          <a:prstGeom prst="line">
            <a:avLst/>
          </a:prstGeom>
          <a:ln w="38100">
            <a:solidFill>
              <a:srgbClr val="ED1C2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39" idx="5"/>
            <a:endCxn id="180" idx="0"/>
          </p:cNvCxnSpPr>
          <p:nvPr/>
        </p:nvCxnSpPr>
        <p:spPr>
          <a:xfrm>
            <a:off x="4493425" y="4475838"/>
            <a:ext cx="992435" cy="576762"/>
          </a:xfrm>
          <a:prstGeom prst="straightConnector1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/>
          <p:cNvSpPr/>
          <p:nvPr/>
        </p:nvSpPr>
        <p:spPr>
          <a:xfrm>
            <a:off x="5164200" y="5052600"/>
            <a:ext cx="643320" cy="64332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D1C24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7788960" y="2901600"/>
            <a:ext cx="779040" cy="77904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201" name="Ink 200"/>
              <p14:cNvContentPartPr/>
              <p14:nvPr/>
            </p14:nvContentPartPr>
            <p14:xfrm>
              <a:off x="5330073" y="3122430"/>
              <a:ext cx="2938320" cy="336960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7113" y="3110550"/>
                <a:ext cx="2967480" cy="33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203" name="Ink 202"/>
              <p14:cNvContentPartPr/>
              <p14:nvPr/>
            </p14:nvContentPartPr>
            <p14:xfrm>
              <a:off x="8226993" y="3569550"/>
              <a:ext cx="1555200" cy="181872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11873" y="3556230"/>
                <a:ext cx="1588320" cy="1846800"/>
              </a:xfrm>
              <a:prstGeom prst="rect">
                <a:avLst/>
              </a:prstGeom>
            </p:spPr>
          </p:pic>
        </mc:Fallback>
      </mc:AlternateContent>
      <p:sp>
        <p:nvSpPr>
          <p:cNvPr id="217" name="Oval 216"/>
          <p:cNvSpPr/>
          <p:nvPr/>
        </p:nvSpPr>
        <p:spPr>
          <a:xfrm>
            <a:off x="6723000" y="4975920"/>
            <a:ext cx="582120" cy="58212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70C0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7452000" y="4923720"/>
            <a:ext cx="508680" cy="50832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70C0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8163000" y="4940640"/>
            <a:ext cx="518760" cy="518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12">
            <p14:nvContentPartPr>
              <p14:cNvPr id="243" name="Ink 242"/>
              <p14:cNvContentPartPr/>
              <p14:nvPr/>
            </p14:nvContentPartPr>
            <p14:xfrm>
              <a:off x="6893913" y="5453790"/>
              <a:ext cx="1843560" cy="82728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7353" y="5436870"/>
                <a:ext cx="1878840" cy="861120"/>
              </a:xfrm>
              <a:prstGeom prst="rect">
                <a:avLst/>
              </a:prstGeom>
            </p:spPr>
          </p:pic>
        </mc:Fallback>
      </mc:AlternateContent>
      <p:sp>
        <p:nvSpPr>
          <p:cNvPr id="253" name="Oval 252"/>
          <p:cNvSpPr/>
          <p:nvPr/>
        </p:nvSpPr>
        <p:spPr>
          <a:xfrm>
            <a:off x="9318240" y="4948200"/>
            <a:ext cx="664920" cy="66492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8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</Words>
  <Application>Microsoft Office PowerPoint</Application>
  <PresentationFormat>Custom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Syntax Analyser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 Analyser</dc:title>
  <dc:creator>Prof. Manish Assudani</dc:creator>
  <cp:lastModifiedBy>Administrator</cp:lastModifiedBy>
  <cp:revision>4</cp:revision>
  <dcterms:created xsi:type="dcterms:W3CDTF">2018-07-25T02:03:25Z</dcterms:created>
  <dcterms:modified xsi:type="dcterms:W3CDTF">2018-07-25T12:23:24Z</dcterms:modified>
</cp:coreProperties>
</file>